
<file path=[Content_Types].xml><?xml version="1.0" encoding="utf-8"?>
<Types xmlns="http://schemas.openxmlformats.org/package/2006/content-types">
  <Default Extension="fntdata" ContentType="application/x-fontdata"/>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7"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9144000" cy="5143500" type="screen16x9"/>
  <p:notesSz cx="6858000" cy="9144000"/>
  <p:embeddedFontLst>
    <p:embeddedFont>
      <p:font typeface="Average" panose="02000503040000020003" pitchFamily="2" charset="77"/>
      <p:regular r:id="rId15"/>
    </p:embeddedFont>
    <p:embeddedFont>
      <p:font typeface="Lato" panose="020F0502020204030203" pitchFamily="34" charset="77"/>
      <p:regular r:id="rId16"/>
      <p:bold r:id="rId17"/>
      <p:italic r:id="rId18"/>
      <p:boldItalic r:id="rId19"/>
    </p:embeddedFont>
    <p:embeddedFont>
      <p:font typeface="Oswald" pitchFamily="2" charset="77"/>
      <p:regular r:id="rId20"/>
      <p:bold r:id="rId2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3800"/>
  </p:normalViewPr>
  <p:slideViewPr>
    <p:cSldViewPr snapToGrid="0">
      <p:cViewPr varScale="1">
        <p:scale>
          <a:sx n="122" d="100"/>
          <a:sy n="122" d="100"/>
        </p:scale>
        <p:origin x="1360" y="200"/>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6de2eda227_0_3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6de2eda227_0_3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6de2eda227_0_3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6de2eda227_0_3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6de2eda227_0_7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6de2eda227_0_7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6de2eda227_0_7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6de2eda227_0_7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6de2eda227_0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6de2eda227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sz="1350" dirty="0">
              <a:solidFill>
                <a:srgbClr val="464646"/>
              </a:solidFill>
              <a:latin typeface="Lato"/>
              <a:ea typeface="Lato"/>
              <a:cs typeface="Lato"/>
              <a:sym typeface="Lato"/>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6de2eda227_0_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6de2eda227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6de2eda227_0_5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6de2eda227_0_5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6de2eda227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6de2eda227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350" dirty="0">
              <a:solidFill>
                <a:srgbClr val="464646"/>
              </a:solidFill>
              <a:latin typeface="Lato"/>
              <a:ea typeface="Lato"/>
              <a:cs typeface="Lato"/>
              <a:sym typeface="La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6de2eda227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6de2eda227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6de2eda227_0_1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6de2eda227_0_1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6de2eda227_0_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6de2eda227_0_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6de2eda227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6de2eda227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47996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137525" y="2915950"/>
              <a:ext cx="207000" cy="2070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671258" y="990800"/>
            <a:ext cx="7801500" cy="1730100"/>
          </a:xfrm>
          <a:prstGeom prst="rect">
            <a:avLst/>
          </a:prstGeom>
        </p:spPr>
        <p:txBody>
          <a:bodyPr spcFirstLastPara="1" wrap="square" lIns="91425" tIns="91425" rIns="91425" bIns="91425" anchor="b"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5" name="Google Shape;15;p2"/>
          <p:cNvSpPr txBox="1">
            <a:spLocks noGrp="1"/>
          </p:cNvSpPr>
          <p:nvPr>
            <p:ph type="subTitle" idx="1"/>
          </p:nvPr>
        </p:nvSpPr>
        <p:spPr>
          <a:xfrm>
            <a:off x="671250" y="3174876"/>
            <a:ext cx="78015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 name="Google Shape;16;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255275"/>
            <a:ext cx="8520600" cy="18906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AUTOLAYOUT">
    <p:bg>
      <p:bgPr>
        <a:solidFill>
          <a:srgbClr val="FFFFFF"/>
        </a:solidFill>
        <a:effectLst/>
      </p:bgPr>
    </p:bg>
    <p:spTree>
      <p:nvGrpSpPr>
        <p:cNvPr id="1" name="Shape 55"/>
        <p:cNvGrpSpPr/>
        <p:nvPr/>
      </p:nvGrpSpPr>
      <p:grpSpPr>
        <a:xfrm>
          <a:off x="0" y="0"/>
          <a:ext cx="0" cy="0"/>
          <a:chOff x="0" y="0"/>
          <a:chExt cx="0" cy="0"/>
        </a:xfrm>
      </p:grpSpPr>
      <p:sp>
        <p:nvSpPr>
          <p:cNvPr id="56" name="Google Shape;56;p1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3"/>
          <p:cNvSpPr txBox="1">
            <a:spLocks noGrp="1"/>
          </p:cNvSpPr>
          <p:nvPr>
            <p:ph type="title"/>
          </p:nvPr>
        </p:nvSpPr>
        <p:spPr>
          <a:xfrm>
            <a:off x="4049113" y="307825"/>
            <a:ext cx="4779300" cy="1418100"/>
          </a:xfrm>
          <a:prstGeom prst="rect">
            <a:avLst/>
          </a:prstGeom>
          <a:noFill/>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3000"/>
              <a:buNone/>
              <a:defRPr sz="3000">
                <a:solidFill>
                  <a:schemeClr val="lt1"/>
                </a:solidFill>
              </a:defRPr>
            </a:lvl1pPr>
            <a:lvl2pPr lvl="1" algn="l">
              <a:lnSpc>
                <a:spcPct val="100000"/>
              </a:lnSpc>
              <a:spcBef>
                <a:spcPts val="0"/>
              </a:spcBef>
              <a:spcAft>
                <a:spcPts val="0"/>
              </a:spcAft>
              <a:buClr>
                <a:schemeClr val="dk1"/>
              </a:buClr>
              <a:buSzPts val="3000"/>
              <a:buNone/>
              <a:defRPr sz="3000">
                <a:solidFill>
                  <a:schemeClr val="lt1"/>
                </a:solidFill>
              </a:defRPr>
            </a:lvl2pPr>
            <a:lvl3pPr lvl="2" algn="l">
              <a:lnSpc>
                <a:spcPct val="100000"/>
              </a:lnSpc>
              <a:spcBef>
                <a:spcPts val="0"/>
              </a:spcBef>
              <a:spcAft>
                <a:spcPts val="0"/>
              </a:spcAft>
              <a:buClr>
                <a:schemeClr val="dk1"/>
              </a:buClr>
              <a:buSzPts val="3000"/>
              <a:buNone/>
              <a:defRPr sz="3000">
                <a:solidFill>
                  <a:schemeClr val="lt1"/>
                </a:solidFill>
              </a:defRPr>
            </a:lvl3pPr>
            <a:lvl4pPr lvl="3" algn="l">
              <a:lnSpc>
                <a:spcPct val="100000"/>
              </a:lnSpc>
              <a:spcBef>
                <a:spcPts val="0"/>
              </a:spcBef>
              <a:spcAft>
                <a:spcPts val="0"/>
              </a:spcAft>
              <a:buClr>
                <a:schemeClr val="dk1"/>
              </a:buClr>
              <a:buSzPts val="3000"/>
              <a:buNone/>
              <a:defRPr sz="3000">
                <a:solidFill>
                  <a:schemeClr val="lt1"/>
                </a:solidFill>
              </a:defRPr>
            </a:lvl4pPr>
            <a:lvl5pPr lvl="4" algn="l">
              <a:lnSpc>
                <a:spcPct val="100000"/>
              </a:lnSpc>
              <a:spcBef>
                <a:spcPts val="0"/>
              </a:spcBef>
              <a:spcAft>
                <a:spcPts val="0"/>
              </a:spcAft>
              <a:buClr>
                <a:schemeClr val="dk1"/>
              </a:buClr>
              <a:buSzPts val="3000"/>
              <a:buNone/>
              <a:defRPr sz="3000">
                <a:solidFill>
                  <a:schemeClr val="lt1"/>
                </a:solidFill>
              </a:defRPr>
            </a:lvl5pPr>
            <a:lvl6pPr lvl="5" algn="l">
              <a:lnSpc>
                <a:spcPct val="100000"/>
              </a:lnSpc>
              <a:spcBef>
                <a:spcPts val="0"/>
              </a:spcBef>
              <a:spcAft>
                <a:spcPts val="0"/>
              </a:spcAft>
              <a:buClr>
                <a:schemeClr val="dk1"/>
              </a:buClr>
              <a:buSzPts val="3000"/>
              <a:buNone/>
              <a:defRPr sz="3000">
                <a:solidFill>
                  <a:schemeClr val="lt1"/>
                </a:solidFill>
              </a:defRPr>
            </a:lvl6pPr>
            <a:lvl7pPr lvl="6" algn="l">
              <a:lnSpc>
                <a:spcPct val="100000"/>
              </a:lnSpc>
              <a:spcBef>
                <a:spcPts val="0"/>
              </a:spcBef>
              <a:spcAft>
                <a:spcPts val="0"/>
              </a:spcAft>
              <a:buClr>
                <a:schemeClr val="dk1"/>
              </a:buClr>
              <a:buSzPts val="3000"/>
              <a:buNone/>
              <a:defRPr sz="3000">
                <a:solidFill>
                  <a:schemeClr val="lt1"/>
                </a:solidFill>
              </a:defRPr>
            </a:lvl7pPr>
            <a:lvl8pPr lvl="7" algn="l">
              <a:lnSpc>
                <a:spcPct val="100000"/>
              </a:lnSpc>
              <a:spcBef>
                <a:spcPts val="0"/>
              </a:spcBef>
              <a:spcAft>
                <a:spcPts val="0"/>
              </a:spcAft>
              <a:buClr>
                <a:schemeClr val="dk1"/>
              </a:buClr>
              <a:buSzPts val="3000"/>
              <a:buNone/>
              <a:defRPr sz="3000">
                <a:solidFill>
                  <a:schemeClr val="lt1"/>
                </a:solidFill>
              </a:defRPr>
            </a:lvl8pPr>
            <a:lvl9pPr lvl="8" algn="l">
              <a:lnSpc>
                <a:spcPct val="100000"/>
              </a:lnSpc>
              <a:spcBef>
                <a:spcPts val="0"/>
              </a:spcBef>
              <a:spcAft>
                <a:spcPts val="0"/>
              </a:spcAft>
              <a:buClr>
                <a:schemeClr val="dk1"/>
              </a:buClr>
              <a:buSzPts val="3000"/>
              <a:buNone/>
              <a:defRPr sz="3000">
                <a:solidFill>
                  <a:schemeClr val="lt1"/>
                </a:solidFill>
              </a:defRPr>
            </a:lvl9pPr>
          </a:lstStyle>
          <a:p>
            <a:endParaRPr/>
          </a:p>
        </p:txBody>
      </p:sp>
      <p:sp>
        <p:nvSpPr>
          <p:cNvPr id="58" name="Google Shape;58;p13"/>
          <p:cNvSpPr txBox="1">
            <a:spLocks noGrp="1"/>
          </p:cNvSpPr>
          <p:nvPr>
            <p:ph type="body" idx="1"/>
          </p:nvPr>
        </p:nvSpPr>
        <p:spPr>
          <a:xfrm>
            <a:off x="4054888" y="1808125"/>
            <a:ext cx="4779300" cy="27687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59" name="Google Shape;59;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2">
  <p:cSld name="AUTOLAYOUT_2">
    <p:bg>
      <p:bgPr>
        <a:solidFill>
          <a:srgbClr val="FFFFFF"/>
        </a:solidFill>
        <a:effectLst/>
      </p:bgPr>
    </p:bg>
    <p:spTree>
      <p:nvGrpSpPr>
        <p:cNvPr id="1" name="Shape 60"/>
        <p:cNvGrpSpPr/>
        <p:nvPr/>
      </p:nvGrpSpPr>
      <p:grpSpPr>
        <a:xfrm>
          <a:off x="0" y="0"/>
          <a:ext cx="0" cy="0"/>
          <a:chOff x="0" y="0"/>
          <a:chExt cx="0" cy="0"/>
        </a:xfrm>
      </p:grpSpPr>
      <p:sp>
        <p:nvSpPr>
          <p:cNvPr id="61" name="Google Shape;61;p14"/>
          <p:cNvSpPr/>
          <p:nvPr/>
        </p:nvSpPr>
        <p:spPr>
          <a:xfrm>
            <a:off x="0" y="0"/>
            <a:ext cx="9144000" cy="5143500"/>
          </a:xfrm>
          <a:prstGeom prst="rect">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3">
  <p:cSld name="AUTOLAYOUT_3">
    <p:spTree>
      <p:nvGrpSpPr>
        <p:cNvPr id="1" name="Shape 63"/>
        <p:cNvGrpSpPr/>
        <p:nvPr/>
      </p:nvGrpSpPr>
      <p:grpSpPr>
        <a:xfrm>
          <a:off x="0" y="0"/>
          <a:ext cx="0" cy="0"/>
          <a:chOff x="0" y="0"/>
          <a:chExt cx="0" cy="0"/>
        </a:xfrm>
      </p:grpSpPr>
      <p:pic>
        <p:nvPicPr>
          <p:cNvPr id="64" name="Google Shape;64;p15"/>
          <p:cNvPicPr preferRelativeResize="0"/>
          <p:nvPr/>
        </p:nvPicPr>
        <p:blipFill>
          <a:blip r:embed="rId2">
            <a:alphaModFix/>
          </a:blip>
          <a:stretch>
            <a:fillRect/>
          </a:stretch>
        </p:blipFill>
        <p:spPr>
          <a:xfrm>
            <a:off x="0" y="0"/>
            <a:ext cx="9144000" cy="5143504"/>
          </a:xfrm>
          <a:prstGeom prst="rect">
            <a:avLst/>
          </a:prstGeom>
          <a:noFill/>
          <a:ln>
            <a:noFill/>
          </a:ln>
        </p:spPr>
      </p:pic>
      <p:sp>
        <p:nvSpPr>
          <p:cNvPr id="65" name="Google Shape;65;p15"/>
          <p:cNvSpPr txBox="1">
            <a:spLocks noGrp="1"/>
          </p:cNvSpPr>
          <p:nvPr>
            <p:ph type="body" idx="1"/>
          </p:nvPr>
        </p:nvSpPr>
        <p:spPr>
          <a:xfrm>
            <a:off x="4026275" y="1812325"/>
            <a:ext cx="4747200" cy="27045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rgbClr val="424242"/>
              </a:buClr>
              <a:buSzPts val="1400"/>
              <a:buChar char="●"/>
              <a:defRPr sz="1400">
                <a:solidFill>
                  <a:srgbClr val="424242"/>
                </a:solidFill>
              </a:defRPr>
            </a:lvl1pPr>
            <a:lvl2pPr marL="914400" lvl="1" indent="-304800" algn="l">
              <a:lnSpc>
                <a:spcPct val="115000"/>
              </a:lnSpc>
              <a:spcBef>
                <a:spcPts val="1600"/>
              </a:spcBef>
              <a:spcAft>
                <a:spcPts val="0"/>
              </a:spcAft>
              <a:buClr>
                <a:srgbClr val="424242"/>
              </a:buClr>
              <a:buSzPts val="1200"/>
              <a:buChar char="○"/>
              <a:defRPr sz="1200">
                <a:solidFill>
                  <a:srgbClr val="424242"/>
                </a:solidFill>
              </a:defRPr>
            </a:lvl2pPr>
            <a:lvl3pPr marL="1371600" lvl="2" indent="-304800" algn="l">
              <a:lnSpc>
                <a:spcPct val="115000"/>
              </a:lnSpc>
              <a:spcBef>
                <a:spcPts val="1600"/>
              </a:spcBef>
              <a:spcAft>
                <a:spcPts val="0"/>
              </a:spcAft>
              <a:buClr>
                <a:srgbClr val="424242"/>
              </a:buClr>
              <a:buSzPts val="1200"/>
              <a:buChar char="■"/>
              <a:defRPr sz="1200">
                <a:solidFill>
                  <a:srgbClr val="424242"/>
                </a:solidFill>
              </a:defRPr>
            </a:lvl3pPr>
            <a:lvl4pPr marL="1828800" lvl="3" indent="-304800" algn="l">
              <a:lnSpc>
                <a:spcPct val="115000"/>
              </a:lnSpc>
              <a:spcBef>
                <a:spcPts val="1600"/>
              </a:spcBef>
              <a:spcAft>
                <a:spcPts val="0"/>
              </a:spcAft>
              <a:buClr>
                <a:srgbClr val="424242"/>
              </a:buClr>
              <a:buSzPts val="1200"/>
              <a:buChar char="●"/>
              <a:defRPr sz="1200">
                <a:solidFill>
                  <a:srgbClr val="424242"/>
                </a:solidFill>
              </a:defRPr>
            </a:lvl4pPr>
            <a:lvl5pPr marL="2286000" lvl="4" indent="-304800" algn="l">
              <a:lnSpc>
                <a:spcPct val="115000"/>
              </a:lnSpc>
              <a:spcBef>
                <a:spcPts val="1600"/>
              </a:spcBef>
              <a:spcAft>
                <a:spcPts val="0"/>
              </a:spcAft>
              <a:buClr>
                <a:srgbClr val="424242"/>
              </a:buClr>
              <a:buSzPts val="1200"/>
              <a:buChar char="○"/>
              <a:defRPr sz="1200">
                <a:solidFill>
                  <a:srgbClr val="424242"/>
                </a:solidFill>
              </a:defRPr>
            </a:lvl5pPr>
            <a:lvl6pPr marL="2743200" lvl="5" indent="-304800" algn="l">
              <a:lnSpc>
                <a:spcPct val="115000"/>
              </a:lnSpc>
              <a:spcBef>
                <a:spcPts val="1600"/>
              </a:spcBef>
              <a:spcAft>
                <a:spcPts val="0"/>
              </a:spcAft>
              <a:buClr>
                <a:srgbClr val="424242"/>
              </a:buClr>
              <a:buSzPts val="1200"/>
              <a:buChar char="■"/>
              <a:defRPr sz="1200">
                <a:solidFill>
                  <a:srgbClr val="424242"/>
                </a:solidFill>
              </a:defRPr>
            </a:lvl6pPr>
            <a:lvl7pPr marL="3200400" lvl="6" indent="-304800" algn="l">
              <a:lnSpc>
                <a:spcPct val="115000"/>
              </a:lnSpc>
              <a:spcBef>
                <a:spcPts val="1600"/>
              </a:spcBef>
              <a:spcAft>
                <a:spcPts val="0"/>
              </a:spcAft>
              <a:buClr>
                <a:srgbClr val="424242"/>
              </a:buClr>
              <a:buSzPts val="1200"/>
              <a:buChar char="●"/>
              <a:defRPr sz="1200">
                <a:solidFill>
                  <a:srgbClr val="424242"/>
                </a:solidFill>
              </a:defRPr>
            </a:lvl7pPr>
            <a:lvl8pPr marL="3657600" lvl="7" indent="-304800" algn="l">
              <a:lnSpc>
                <a:spcPct val="115000"/>
              </a:lnSpc>
              <a:spcBef>
                <a:spcPts val="1600"/>
              </a:spcBef>
              <a:spcAft>
                <a:spcPts val="0"/>
              </a:spcAft>
              <a:buClr>
                <a:srgbClr val="424242"/>
              </a:buClr>
              <a:buSzPts val="1200"/>
              <a:buChar char="○"/>
              <a:defRPr sz="1200">
                <a:solidFill>
                  <a:srgbClr val="424242"/>
                </a:solidFill>
              </a:defRPr>
            </a:lvl8pPr>
            <a:lvl9pPr marL="4114800" lvl="8" indent="-317500" algn="l">
              <a:lnSpc>
                <a:spcPct val="115000"/>
              </a:lnSpc>
              <a:spcBef>
                <a:spcPts val="1600"/>
              </a:spcBef>
              <a:spcAft>
                <a:spcPts val="1600"/>
              </a:spcAft>
              <a:buClr>
                <a:srgbClr val="424242"/>
              </a:buClr>
              <a:buSzPts val="1400"/>
              <a:buChar char="■"/>
              <a:defRPr sz="1400">
                <a:solidFill>
                  <a:srgbClr val="424242"/>
                </a:solidFill>
              </a:defRPr>
            </a:lvl9pPr>
          </a:lstStyle>
          <a:p>
            <a:endParaRPr/>
          </a:p>
        </p:txBody>
      </p:sp>
      <p:sp>
        <p:nvSpPr>
          <p:cNvPr id="66" name="Google Shape;66;p1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424242"/>
                </a:solidFill>
              </a:defRPr>
            </a:lvl1pPr>
            <a:lvl2pPr lvl="1" algn="r">
              <a:lnSpc>
                <a:spcPct val="100000"/>
              </a:lnSpc>
              <a:spcAft>
                <a:spcPts val="0"/>
              </a:spcAft>
              <a:buNone/>
              <a:defRPr sz="1000">
                <a:solidFill>
                  <a:srgbClr val="424242"/>
                </a:solidFill>
              </a:defRPr>
            </a:lvl2pPr>
            <a:lvl3pPr lvl="2" algn="r">
              <a:lnSpc>
                <a:spcPct val="100000"/>
              </a:lnSpc>
              <a:spcAft>
                <a:spcPts val="0"/>
              </a:spcAft>
              <a:buNone/>
              <a:defRPr sz="1000">
                <a:solidFill>
                  <a:srgbClr val="424242"/>
                </a:solidFill>
              </a:defRPr>
            </a:lvl3pPr>
            <a:lvl4pPr lvl="3" algn="r">
              <a:lnSpc>
                <a:spcPct val="100000"/>
              </a:lnSpc>
              <a:spcAft>
                <a:spcPts val="0"/>
              </a:spcAft>
              <a:buNone/>
              <a:defRPr sz="1000">
                <a:solidFill>
                  <a:srgbClr val="424242"/>
                </a:solidFill>
              </a:defRPr>
            </a:lvl4pPr>
            <a:lvl5pPr lvl="4" algn="r">
              <a:lnSpc>
                <a:spcPct val="100000"/>
              </a:lnSpc>
              <a:spcAft>
                <a:spcPts val="0"/>
              </a:spcAft>
              <a:buNone/>
              <a:defRPr sz="1000">
                <a:solidFill>
                  <a:srgbClr val="424242"/>
                </a:solidFill>
              </a:defRPr>
            </a:lvl5pPr>
            <a:lvl6pPr lvl="5" algn="r">
              <a:lnSpc>
                <a:spcPct val="100000"/>
              </a:lnSpc>
              <a:spcAft>
                <a:spcPts val="0"/>
              </a:spcAft>
              <a:buNone/>
              <a:defRPr sz="1000">
                <a:solidFill>
                  <a:srgbClr val="424242"/>
                </a:solidFill>
              </a:defRPr>
            </a:lvl6pPr>
            <a:lvl7pPr lvl="6" algn="r">
              <a:lnSpc>
                <a:spcPct val="100000"/>
              </a:lnSpc>
              <a:spcAft>
                <a:spcPts val="0"/>
              </a:spcAft>
              <a:buNone/>
              <a:defRPr sz="1000">
                <a:solidFill>
                  <a:srgbClr val="424242"/>
                </a:solidFill>
              </a:defRPr>
            </a:lvl7pPr>
            <a:lvl8pPr lvl="7" algn="r">
              <a:lnSpc>
                <a:spcPct val="100000"/>
              </a:lnSpc>
              <a:spcAft>
                <a:spcPts val="0"/>
              </a:spcAft>
              <a:buNone/>
              <a:defRPr sz="1000">
                <a:solidFill>
                  <a:srgbClr val="424242"/>
                </a:solidFill>
              </a:defRPr>
            </a:lvl8pPr>
            <a:lvl9pPr lvl="8" algn="r">
              <a:lnSpc>
                <a:spcPct val="100000"/>
              </a:lnSpc>
              <a:spcAft>
                <a:spcPts val="0"/>
              </a:spcAft>
              <a:buNone/>
              <a:defRPr sz="1000">
                <a:solidFill>
                  <a:srgbClr val="42424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4">
  <p:cSld name="AUTOLAYOUT_4">
    <p:bg>
      <p:bgPr>
        <a:solidFill>
          <a:srgbClr val="FFFFFF"/>
        </a:solidFill>
        <a:effectLst/>
      </p:bgPr>
    </p:bg>
    <p:spTree>
      <p:nvGrpSpPr>
        <p:cNvPr id="1" name="Shape 67"/>
        <p:cNvGrpSpPr/>
        <p:nvPr/>
      </p:nvGrpSpPr>
      <p:grpSpPr>
        <a:xfrm>
          <a:off x="0" y="0"/>
          <a:ext cx="0" cy="0"/>
          <a:chOff x="0" y="0"/>
          <a:chExt cx="0" cy="0"/>
        </a:xfrm>
      </p:grpSpPr>
      <p:sp>
        <p:nvSpPr>
          <p:cNvPr id="68" name="Google Shape;68;p16"/>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6"/>
          <p:cNvSpPr/>
          <p:nvPr/>
        </p:nvSpPr>
        <p:spPr>
          <a:xfrm>
            <a:off x="0" y="0"/>
            <a:ext cx="45834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6"/>
          <p:cNvSpPr txBox="1">
            <a:spLocks noGrp="1"/>
          </p:cNvSpPr>
          <p:nvPr>
            <p:ph type="title"/>
          </p:nvPr>
        </p:nvSpPr>
        <p:spPr>
          <a:xfrm>
            <a:off x="363750" y="554850"/>
            <a:ext cx="3855900" cy="40338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Clr>
                <a:schemeClr val="lt1"/>
              </a:buClr>
              <a:buSzPts val="3600"/>
              <a:buNone/>
              <a:defRPr sz="3600">
                <a:solidFill>
                  <a:schemeClr val="lt1"/>
                </a:solidFill>
              </a:defRPr>
            </a:lvl2pPr>
            <a:lvl3pPr lvl="2" algn="ctr">
              <a:lnSpc>
                <a:spcPct val="100000"/>
              </a:lnSpc>
              <a:spcBef>
                <a:spcPts val="0"/>
              </a:spcBef>
              <a:spcAft>
                <a:spcPts val="0"/>
              </a:spcAft>
              <a:buClr>
                <a:schemeClr val="lt1"/>
              </a:buClr>
              <a:buSzPts val="3600"/>
              <a:buNone/>
              <a:defRPr sz="3600">
                <a:solidFill>
                  <a:schemeClr val="lt1"/>
                </a:solidFill>
              </a:defRPr>
            </a:lvl3pPr>
            <a:lvl4pPr lvl="3" algn="ctr">
              <a:lnSpc>
                <a:spcPct val="100000"/>
              </a:lnSpc>
              <a:spcBef>
                <a:spcPts val="0"/>
              </a:spcBef>
              <a:spcAft>
                <a:spcPts val="0"/>
              </a:spcAft>
              <a:buClr>
                <a:schemeClr val="lt1"/>
              </a:buClr>
              <a:buSzPts val="3600"/>
              <a:buNone/>
              <a:defRPr sz="3600">
                <a:solidFill>
                  <a:schemeClr val="lt1"/>
                </a:solidFill>
              </a:defRPr>
            </a:lvl4pPr>
            <a:lvl5pPr lvl="4" algn="ctr">
              <a:lnSpc>
                <a:spcPct val="100000"/>
              </a:lnSpc>
              <a:spcBef>
                <a:spcPts val="0"/>
              </a:spcBef>
              <a:spcAft>
                <a:spcPts val="0"/>
              </a:spcAft>
              <a:buClr>
                <a:schemeClr val="lt1"/>
              </a:buClr>
              <a:buSzPts val="3600"/>
              <a:buNone/>
              <a:defRPr sz="3600">
                <a:solidFill>
                  <a:schemeClr val="lt1"/>
                </a:solidFill>
              </a:defRPr>
            </a:lvl5pPr>
            <a:lvl6pPr lvl="5" algn="ctr">
              <a:lnSpc>
                <a:spcPct val="100000"/>
              </a:lnSpc>
              <a:spcBef>
                <a:spcPts val="0"/>
              </a:spcBef>
              <a:spcAft>
                <a:spcPts val="0"/>
              </a:spcAft>
              <a:buClr>
                <a:schemeClr val="lt1"/>
              </a:buClr>
              <a:buSzPts val="3600"/>
              <a:buNone/>
              <a:defRPr sz="3600">
                <a:solidFill>
                  <a:schemeClr val="lt1"/>
                </a:solidFill>
              </a:defRPr>
            </a:lvl6pPr>
            <a:lvl7pPr lvl="6" algn="ctr">
              <a:lnSpc>
                <a:spcPct val="100000"/>
              </a:lnSpc>
              <a:spcBef>
                <a:spcPts val="0"/>
              </a:spcBef>
              <a:spcAft>
                <a:spcPts val="0"/>
              </a:spcAft>
              <a:buClr>
                <a:schemeClr val="lt1"/>
              </a:buClr>
              <a:buSzPts val="3600"/>
              <a:buNone/>
              <a:defRPr sz="3600">
                <a:solidFill>
                  <a:schemeClr val="lt1"/>
                </a:solidFill>
              </a:defRPr>
            </a:lvl7pPr>
            <a:lvl8pPr lvl="7" algn="ctr">
              <a:lnSpc>
                <a:spcPct val="100000"/>
              </a:lnSpc>
              <a:spcBef>
                <a:spcPts val="0"/>
              </a:spcBef>
              <a:spcAft>
                <a:spcPts val="0"/>
              </a:spcAft>
              <a:buClr>
                <a:schemeClr val="lt1"/>
              </a:buClr>
              <a:buSzPts val="3600"/>
              <a:buNone/>
              <a:defRPr sz="3600">
                <a:solidFill>
                  <a:schemeClr val="lt1"/>
                </a:solidFill>
              </a:defRPr>
            </a:lvl8pPr>
            <a:lvl9pPr lvl="8" algn="ctr">
              <a:lnSpc>
                <a:spcPct val="100000"/>
              </a:lnSpc>
              <a:spcBef>
                <a:spcPts val="0"/>
              </a:spcBef>
              <a:spcAft>
                <a:spcPts val="0"/>
              </a:spcAft>
              <a:buClr>
                <a:schemeClr val="lt1"/>
              </a:buClr>
              <a:buSzPts val="3600"/>
              <a:buNone/>
              <a:defRPr sz="3600">
                <a:solidFill>
                  <a:schemeClr val="lt1"/>
                </a:solidFill>
              </a:defRPr>
            </a:lvl9pPr>
          </a:lstStyle>
          <a:p>
            <a:endParaRPr/>
          </a:p>
        </p:txBody>
      </p:sp>
      <p:sp>
        <p:nvSpPr>
          <p:cNvPr id="71" name="Google Shape;71;p16"/>
          <p:cNvSpPr txBox="1">
            <a:spLocks noGrp="1"/>
          </p:cNvSpPr>
          <p:nvPr>
            <p:ph type="body" idx="1"/>
          </p:nvPr>
        </p:nvSpPr>
        <p:spPr>
          <a:xfrm>
            <a:off x="4947374" y="554850"/>
            <a:ext cx="3855900" cy="4033800"/>
          </a:xfrm>
          <a:prstGeom prst="rect">
            <a:avLst/>
          </a:prstGeom>
          <a:noFill/>
        </p:spPr>
        <p:txBody>
          <a:bodyPr spcFirstLastPara="1" wrap="square" lIns="91425" tIns="91425" rIns="91425" bIns="91425" anchor="ctr" anchorCtr="0">
            <a:no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1600"/>
              </a:spcBef>
              <a:spcAft>
                <a:spcPts val="0"/>
              </a:spcAft>
              <a:buClr>
                <a:schemeClr val="dk2"/>
              </a:buClr>
              <a:buSzPts val="1400"/>
              <a:buChar char="○"/>
              <a:defRPr sz="1400">
                <a:solidFill>
                  <a:schemeClr val="dk2"/>
                </a:solidFill>
              </a:defRPr>
            </a:lvl2pPr>
            <a:lvl3pPr marL="1371600" lvl="2" indent="-317500" algn="l">
              <a:lnSpc>
                <a:spcPct val="115000"/>
              </a:lnSpc>
              <a:spcBef>
                <a:spcPts val="1600"/>
              </a:spcBef>
              <a:spcAft>
                <a:spcPts val="0"/>
              </a:spcAft>
              <a:buClr>
                <a:schemeClr val="dk2"/>
              </a:buClr>
              <a:buSzPts val="1400"/>
              <a:buChar char="■"/>
              <a:defRPr sz="1400">
                <a:solidFill>
                  <a:schemeClr val="dk2"/>
                </a:solidFill>
              </a:defRPr>
            </a:lvl3pPr>
            <a:lvl4pPr marL="1828800" lvl="3" indent="-317500" algn="l">
              <a:lnSpc>
                <a:spcPct val="115000"/>
              </a:lnSpc>
              <a:spcBef>
                <a:spcPts val="1600"/>
              </a:spcBef>
              <a:spcAft>
                <a:spcPts val="0"/>
              </a:spcAft>
              <a:buClr>
                <a:schemeClr val="dk2"/>
              </a:buClr>
              <a:buSzPts val="1400"/>
              <a:buChar char="●"/>
              <a:defRPr sz="1400">
                <a:solidFill>
                  <a:schemeClr val="dk2"/>
                </a:solidFill>
              </a:defRPr>
            </a:lvl4pPr>
            <a:lvl5pPr marL="2286000" lvl="4" indent="-317500" algn="l">
              <a:lnSpc>
                <a:spcPct val="115000"/>
              </a:lnSpc>
              <a:spcBef>
                <a:spcPts val="1600"/>
              </a:spcBef>
              <a:spcAft>
                <a:spcPts val="0"/>
              </a:spcAft>
              <a:buClr>
                <a:schemeClr val="dk2"/>
              </a:buClr>
              <a:buSzPts val="1400"/>
              <a:buChar char="○"/>
              <a:defRPr sz="1400">
                <a:solidFill>
                  <a:schemeClr val="dk2"/>
                </a:solidFill>
              </a:defRPr>
            </a:lvl5pPr>
            <a:lvl6pPr marL="2743200" lvl="5" indent="-317500" algn="l">
              <a:lnSpc>
                <a:spcPct val="115000"/>
              </a:lnSpc>
              <a:spcBef>
                <a:spcPts val="1600"/>
              </a:spcBef>
              <a:spcAft>
                <a:spcPts val="0"/>
              </a:spcAft>
              <a:buClr>
                <a:schemeClr val="dk2"/>
              </a:buClr>
              <a:buSzPts val="1400"/>
              <a:buChar char="■"/>
              <a:defRPr sz="1400">
                <a:solidFill>
                  <a:schemeClr val="dk2"/>
                </a:solidFill>
              </a:defRPr>
            </a:lvl6pPr>
            <a:lvl7pPr marL="3200400" lvl="6" indent="-317500" algn="l">
              <a:lnSpc>
                <a:spcPct val="115000"/>
              </a:lnSpc>
              <a:spcBef>
                <a:spcPts val="1600"/>
              </a:spcBef>
              <a:spcAft>
                <a:spcPts val="0"/>
              </a:spcAft>
              <a:buClr>
                <a:schemeClr val="dk2"/>
              </a:buClr>
              <a:buSzPts val="1400"/>
              <a:buChar char="●"/>
              <a:defRPr sz="1400">
                <a:solidFill>
                  <a:schemeClr val="dk2"/>
                </a:solidFill>
              </a:defRPr>
            </a:lvl7pPr>
            <a:lvl8pPr marL="3657600" lvl="7" indent="-317500" algn="l">
              <a:lnSpc>
                <a:spcPct val="115000"/>
              </a:lnSpc>
              <a:spcBef>
                <a:spcPts val="1600"/>
              </a:spcBef>
              <a:spcAft>
                <a:spcPts val="0"/>
              </a:spcAft>
              <a:buClr>
                <a:schemeClr val="dk2"/>
              </a:buClr>
              <a:buSzPts val="1400"/>
              <a:buChar char="○"/>
              <a:defRPr sz="1400">
                <a:solidFill>
                  <a:schemeClr val="dk2"/>
                </a:solidFill>
              </a:defRPr>
            </a:lvl8pPr>
            <a:lvl9pPr marL="4114800" lvl="8" indent="-317500" algn="l">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72" name="Google Shape;72;p1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5">
  <p:cSld name="AUTOLAYOUT_5">
    <p:bg>
      <p:bgPr>
        <a:solidFill>
          <a:srgbClr val="FFFFFF"/>
        </a:solidFill>
        <a:effectLst/>
      </p:bgPr>
    </p:bg>
    <p:spTree>
      <p:nvGrpSpPr>
        <p:cNvPr id="1" name="Shape 73"/>
        <p:cNvGrpSpPr/>
        <p:nvPr/>
      </p:nvGrpSpPr>
      <p:grpSpPr>
        <a:xfrm>
          <a:off x="0" y="0"/>
          <a:ext cx="0" cy="0"/>
          <a:chOff x="0" y="0"/>
          <a:chExt cx="0" cy="0"/>
        </a:xfrm>
      </p:grpSpPr>
      <p:sp>
        <p:nvSpPr>
          <p:cNvPr id="74" name="Google Shape;74;p17"/>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7"/>
          <p:cNvSpPr txBox="1">
            <a:spLocks noGrp="1"/>
          </p:cNvSpPr>
          <p:nvPr>
            <p:ph type="title"/>
          </p:nvPr>
        </p:nvSpPr>
        <p:spPr>
          <a:xfrm>
            <a:off x="311700" y="2540450"/>
            <a:ext cx="3119700" cy="20364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Clr>
                <a:schemeClr val="dk1"/>
              </a:buClr>
              <a:buSzPts val="2800"/>
              <a:buNone/>
              <a:defRPr sz="2800">
                <a:solidFill>
                  <a:schemeClr val="lt1"/>
                </a:solidFill>
              </a:defRPr>
            </a:lvl1pPr>
            <a:lvl2pPr lvl="1" algn="l">
              <a:lnSpc>
                <a:spcPct val="100000"/>
              </a:lnSpc>
              <a:spcBef>
                <a:spcPts val="0"/>
              </a:spcBef>
              <a:spcAft>
                <a:spcPts val="0"/>
              </a:spcAft>
              <a:buClr>
                <a:schemeClr val="dk1"/>
              </a:buClr>
              <a:buSzPts val="2800"/>
              <a:buNone/>
              <a:defRPr sz="2800">
                <a:solidFill>
                  <a:schemeClr val="lt1"/>
                </a:solidFill>
              </a:defRPr>
            </a:lvl2pPr>
            <a:lvl3pPr lvl="2" algn="l">
              <a:lnSpc>
                <a:spcPct val="100000"/>
              </a:lnSpc>
              <a:spcBef>
                <a:spcPts val="0"/>
              </a:spcBef>
              <a:spcAft>
                <a:spcPts val="0"/>
              </a:spcAft>
              <a:buClr>
                <a:schemeClr val="dk1"/>
              </a:buClr>
              <a:buSzPts val="2800"/>
              <a:buNone/>
              <a:defRPr sz="2800">
                <a:solidFill>
                  <a:schemeClr val="lt1"/>
                </a:solidFill>
              </a:defRPr>
            </a:lvl3pPr>
            <a:lvl4pPr lvl="3" algn="l">
              <a:lnSpc>
                <a:spcPct val="100000"/>
              </a:lnSpc>
              <a:spcBef>
                <a:spcPts val="0"/>
              </a:spcBef>
              <a:spcAft>
                <a:spcPts val="0"/>
              </a:spcAft>
              <a:buClr>
                <a:schemeClr val="dk1"/>
              </a:buClr>
              <a:buSzPts val="2800"/>
              <a:buNone/>
              <a:defRPr sz="2800">
                <a:solidFill>
                  <a:schemeClr val="lt1"/>
                </a:solidFill>
              </a:defRPr>
            </a:lvl4pPr>
            <a:lvl5pPr lvl="4" algn="l">
              <a:lnSpc>
                <a:spcPct val="100000"/>
              </a:lnSpc>
              <a:spcBef>
                <a:spcPts val="0"/>
              </a:spcBef>
              <a:spcAft>
                <a:spcPts val="0"/>
              </a:spcAft>
              <a:buClr>
                <a:schemeClr val="dk1"/>
              </a:buClr>
              <a:buSzPts val="2800"/>
              <a:buNone/>
              <a:defRPr sz="2800">
                <a:solidFill>
                  <a:schemeClr val="lt1"/>
                </a:solidFill>
              </a:defRPr>
            </a:lvl5pPr>
            <a:lvl6pPr lvl="5" algn="l">
              <a:lnSpc>
                <a:spcPct val="100000"/>
              </a:lnSpc>
              <a:spcBef>
                <a:spcPts val="0"/>
              </a:spcBef>
              <a:spcAft>
                <a:spcPts val="0"/>
              </a:spcAft>
              <a:buClr>
                <a:schemeClr val="dk1"/>
              </a:buClr>
              <a:buSzPts val="2800"/>
              <a:buNone/>
              <a:defRPr sz="2800">
                <a:solidFill>
                  <a:schemeClr val="lt1"/>
                </a:solidFill>
              </a:defRPr>
            </a:lvl6pPr>
            <a:lvl7pPr lvl="6" algn="l">
              <a:lnSpc>
                <a:spcPct val="100000"/>
              </a:lnSpc>
              <a:spcBef>
                <a:spcPts val="0"/>
              </a:spcBef>
              <a:spcAft>
                <a:spcPts val="0"/>
              </a:spcAft>
              <a:buClr>
                <a:schemeClr val="dk1"/>
              </a:buClr>
              <a:buSzPts val="2800"/>
              <a:buNone/>
              <a:defRPr sz="2800">
                <a:solidFill>
                  <a:schemeClr val="lt1"/>
                </a:solidFill>
              </a:defRPr>
            </a:lvl7pPr>
            <a:lvl8pPr lvl="7" algn="l">
              <a:lnSpc>
                <a:spcPct val="100000"/>
              </a:lnSpc>
              <a:spcBef>
                <a:spcPts val="0"/>
              </a:spcBef>
              <a:spcAft>
                <a:spcPts val="0"/>
              </a:spcAft>
              <a:buClr>
                <a:schemeClr val="dk1"/>
              </a:buClr>
              <a:buSzPts val="2800"/>
              <a:buNone/>
              <a:defRPr sz="2800">
                <a:solidFill>
                  <a:schemeClr val="lt1"/>
                </a:solidFill>
              </a:defRPr>
            </a:lvl8pPr>
            <a:lvl9pPr lvl="8" algn="l">
              <a:lnSpc>
                <a:spcPct val="100000"/>
              </a:lnSpc>
              <a:spcBef>
                <a:spcPts val="0"/>
              </a:spcBef>
              <a:spcAft>
                <a:spcPts val="0"/>
              </a:spcAft>
              <a:buClr>
                <a:schemeClr val="dk1"/>
              </a:buClr>
              <a:buSzPts val="2800"/>
              <a:buNone/>
              <a:defRPr sz="2800">
                <a:solidFill>
                  <a:schemeClr val="lt1"/>
                </a:solidFill>
              </a:defRPr>
            </a:lvl9pPr>
          </a:lstStyle>
          <a:p>
            <a:endParaRPr/>
          </a:p>
        </p:txBody>
      </p:sp>
      <p:sp>
        <p:nvSpPr>
          <p:cNvPr id="76" name="Google Shape;76;p17"/>
          <p:cNvSpPr txBox="1">
            <a:spLocks noGrp="1"/>
          </p:cNvSpPr>
          <p:nvPr>
            <p:ph type="body" idx="1"/>
          </p:nvPr>
        </p:nvSpPr>
        <p:spPr>
          <a:xfrm>
            <a:off x="3529200" y="2540500"/>
            <a:ext cx="5295300" cy="20364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chemeClr val="dk2"/>
              </a:buClr>
              <a:buSzPts val="1400"/>
              <a:buChar char="●"/>
              <a:defRPr sz="1400">
                <a:solidFill>
                  <a:schemeClr val="dk2"/>
                </a:solidFill>
              </a:defRPr>
            </a:lvl1pPr>
            <a:lvl2pPr marL="914400" lvl="1" indent="-304800" algn="l">
              <a:lnSpc>
                <a:spcPct val="115000"/>
              </a:lnSpc>
              <a:spcBef>
                <a:spcPts val="1600"/>
              </a:spcBef>
              <a:spcAft>
                <a:spcPts val="0"/>
              </a:spcAft>
              <a:buClr>
                <a:schemeClr val="dk2"/>
              </a:buClr>
              <a:buSzPts val="1200"/>
              <a:buChar char="○"/>
              <a:defRPr sz="1200">
                <a:solidFill>
                  <a:schemeClr val="dk2"/>
                </a:solidFill>
              </a:defRPr>
            </a:lvl2pPr>
            <a:lvl3pPr marL="1371600" lvl="2" indent="-304800" algn="l">
              <a:lnSpc>
                <a:spcPct val="115000"/>
              </a:lnSpc>
              <a:spcBef>
                <a:spcPts val="1600"/>
              </a:spcBef>
              <a:spcAft>
                <a:spcPts val="0"/>
              </a:spcAft>
              <a:buClr>
                <a:schemeClr val="dk2"/>
              </a:buClr>
              <a:buSzPts val="1200"/>
              <a:buChar char="■"/>
              <a:defRPr sz="1200">
                <a:solidFill>
                  <a:schemeClr val="dk2"/>
                </a:solidFill>
              </a:defRPr>
            </a:lvl3pPr>
            <a:lvl4pPr marL="1828800" lvl="3" indent="-304800" algn="l">
              <a:lnSpc>
                <a:spcPct val="115000"/>
              </a:lnSpc>
              <a:spcBef>
                <a:spcPts val="1600"/>
              </a:spcBef>
              <a:spcAft>
                <a:spcPts val="0"/>
              </a:spcAft>
              <a:buClr>
                <a:schemeClr val="dk2"/>
              </a:buClr>
              <a:buSzPts val="1200"/>
              <a:buChar char="●"/>
              <a:defRPr sz="1200">
                <a:solidFill>
                  <a:schemeClr val="dk2"/>
                </a:solidFill>
              </a:defRPr>
            </a:lvl4pPr>
            <a:lvl5pPr marL="2286000" lvl="4" indent="-304800" algn="l">
              <a:lnSpc>
                <a:spcPct val="115000"/>
              </a:lnSpc>
              <a:spcBef>
                <a:spcPts val="1600"/>
              </a:spcBef>
              <a:spcAft>
                <a:spcPts val="0"/>
              </a:spcAft>
              <a:buClr>
                <a:schemeClr val="dk2"/>
              </a:buClr>
              <a:buSzPts val="1200"/>
              <a:buChar char="○"/>
              <a:defRPr sz="1200">
                <a:solidFill>
                  <a:schemeClr val="dk2"/>
                </a:solidFill>
              </a:defRPr>
            </a:lvl5pPr>
            <a:lvl6pPr marL="2743200" lvl="5" indent="-304800" algn="l">
              <a:lnSpc>
                <a:spcPct val="115000"/>
              </a:lnSpc>
              <a:spcBef>
                <a:spcPts val="1600"/>
              </a:spcBef>
              <a:spcAft>
                <a:spcPts val="0"/>
              </a:spcAft>
              <a:buClr>
                <a:schemeClr val="dk2"/>
              </a:buClr>
              <a:buSzPts val="1200"/>
              <a:buChar char="■"/>
              <a:defRPr sz="1200">
                <a:solidFill>
                  <a:schemeClr val="dk2"/>
                </a:solidFill>
              </a:defRPr>
            </a:lvl6pPr>
            <a:lvl7pPr marL="3200400" lvl="6" indent="-304800" algn="l">
              <a:lnSpc>
                <a:spcPct val="115000"/>
              </a:lnSpc>
              <a:spcBef>
                <a:spcPts val="1600"/>
              </a:spcBef>
              <a:spcAft>
                <a:spcPts val="0"/>
              </a:spcAft>
              <a:buClr>
                <a:schemeClr val="dk2"/>
              </a:buClr>
              <a:buSzPts val="1200"/>
              <a:buChar char="●"/>
              <a:defRPr sz="1200">
                <a:solidFill>
                  <a:schemeClr val="dk2"/>
                </a:solidFill>
              </a:defRPr>
            </a:lvl7pPr>
            <a:lvl8pPr marL="3657600" lvl="7" indent="-304800" algn="l">
              <a:lnSpc>
                <a:spcPct val="115000"/>
              </a:lnSpc>
              <a:spcBef>
                <a:spcPts val="1600"/>
              </a:spcBef>
              <a:spcAft>
                <a:spcPts val="0"/>
              </a:spcAft>
              <a:buClr>
                <a:schemeClr val="dk2"/>
              </a:buClr>
              <a:buSzPts val="1200"/>
              <a:buChar char="○"/>
              <a:defRPr sz="1200">
                <a:solidFill>
                  <a:schemeClr val="dk2"/>
                </a:solidFill>
              </a:defRPr>
            </a:lvl8pPr>
            <a:lvl9pPr marL="4114800" lvl="8" indent="-304800" algn="l">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77" name="Google Shape;77;p1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1">
  <p:cSld name="AUTOLAYOUT_7">
    <p:bg>
      <p:bgPr>
        <a:solidFill>
          <a:srgbClr val="FFFFFF"/>
        </a:solidFill>
        <a:effectLst/>
      </p:bgPr>
    </p:bg>
    <p:spTree>
      <p:nvGrpSpPr>
        <p:cNvPr id="1" name="Shape 78"/>
        <p:cNvGrpSpPr/>
        <p:nvPr/>
      </p:nvGrpSpPr>
      <p:grpSpPr>
        <a:xfrm>
          <a:off x="0" y="0"/>
          <a:ext cx="0" cy="0"/>
          <a:chOff x="0" y="0"/>
          <a:chExt cx="0" cy="0"/>
        </a:xfrm>
      </p:grpSpPr>
      <p:sp>
        <p:nvSpPr>
          <p:cNvPr id="79" name="Google Shape;79;p18"/>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8"/>
          <p:cNvSpPr/>
          <p:nvPr/>
        </p:nvSpPr>
        <p:spPr>
          <a:xfrm>
            <a:off x="4574400" y="0"/>
            <a:ext cx="4569600" cy="51435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8"/>
          <p:cNvSpPr/>
          <p:nvPr/>
        </p:nvSpPr>
        <p:spPr>
          <a:xfrm>
            <a:off x="4844700" y="1040701"/>
            <a:ext cx="4031700" cy="3062100"/>
          </a:xfrm>
          <a:prstGeom prst="rect">
            <a:avLst/>
          </a:prstGeom>
          <a:solidFill>
            <a:schemeClr val="lt1"/>
          </a:solidFill>
          <a:ln w="9525" cap="flat" cmpd="sng">
            <a:solidFill>
              <a:srgbClr val="BDBDBD"/>
            </a:solidFill>
            <a:prstDash val="solid"/>
            <a:miter lim="8000"/>
            <a:headEnd type="none" w="sm" len="sm"/>
            <a:tailEnd type="none" w="sm" len="sm"/>
          </a:ln>
          <a:effectLst>
            <a:outerShdw blurRad="50800" dist="38100" dir="5400000" algn="t" rotWithShape="0">
              <a:srgbClr val="000000">
                <a:alpha val="29800"/>
              </a:srgbClr>
            </a:outerShdw>
          </a:effectLst>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82" name="Google Shape;82;p18"/>
          <p:cNvSpPr txBox="1">
            <a:spLocks noGrp="1"/>
          </p:cNvSpPr>
          <p:nvPr>
            <p:ph type="title"/>
          </p:nvPr>
        </p:nvSpPr>
        <p:spPr>
          <a:xfrm>
            <a:off x="291875" y="406900"/>
            <a:ext cx="3978000" cy="1388700"/>
          </a:xfrm>
          <a:prstGeom prst="rect">
            <a:avLst/>
          </a:prstGeom>
          <a:noFill/>
        </p:spPr>
        <p:txBody>
          <a:bodyPr spcFirstLastPara="1" wrap="square" lIns="91425" tIns="91425" rIns="91425" bIns="91425" anchor="b" anchorCtr="0">
            <a:noAutofit/>
          </a:bodyPr>
          <a:lstStyle>
            <a:lvl1pPr lvl="0" algn="l">
              <a:lnSpc>
                <a:spcPct val="100000"/>
              </a:lnSpc>
              <a:spcBef>
                <a:spcPts val="0"/>
              </a:spcBef>
              <a:spcAft>
                <a:spcPts val="0"/>
              </a:spcAft>
              <a:buClr>
                <a:schemeClr val="dk1"/>
              </a:buClr>
              <a:buSzPts val="3000"/>
              <a:buNone/>
              <a:defRPr sz="3000" b="1">
                <a:solidFill>
                  <a:schemeClr val="lt1"/>
                </a:solidFill>
              </a:defRPr>
            </a:lvl1pPr>
            <a:lvl2pPr lvl="1" algn="l">
              <a:lnSpc>
                <a:spcPct val="100000"/>
              </a:lnSpc>
              <a:spcBef>
                <a:spcPts val="0"/>
              </a:spcBef>
              <a:spcAft>
                <a:spcPts val="0"/>
              </a:spcAft>
              <a:buClr>
                <a:schemeClr val="dk1"/>
              </a:buClr>
              <a:buSzPts val="3000"/>
              <a:buNone/>
              <a:defRPr sz="3000" b="1">
                <a:solidFill>
                  <a:schemeClr val="lt1"/>
                </a:solidFill>
              </a:defRPr>
            </a:lvl2pPr>
            <a:lvl3pPr lvl="2" algn="l">
              <a:lnSpc>
                <a:spcPct val="100000"/>
              </a:lnSpc>
              <a:spcBef>
                <a:spcPts val="0"/>
              </a:spcBef>
              <a:spcAft>
                <a:spcPts val="0"/>
              </a:spcAft>
              <a:buClr>
                <a:schemeClr val="dk1"/>
              </a:buClr>
              <a:buSzPts val="3000"/>
              <a:buNone/>
              <a:defRPr sz="3000" b="1">
                <a:solidFill>
                  <a:schemeClr val="lt1"/>
                </a:solidFill>
              </a:defRPr>
            </a:lvl3pPr>
            <a:lvl4pPr lvl="3" algn="l">
              <a:lnSpc>
                <a:spcPct val="100000"/>
              </a:lnSpc>
              <a:spcBef>
                <a:spcPts val="0"/>
              </a:spcBef>
              <a:spcAft>
                <a:spcPts val="0"/>
              </a:spcAft>
              <a:buClr>
                <a:schemeClr val="dk1"/>
              </a:buClr>
              <a:buSzPts val="3000"/>
              <a:buNone/>
              <a:defRPr sz="3000" b="1">
                <a:solidFill>
                  <a:schemeClr val="lt1"/>
                </a:solidFill>
              </a:defRPr>
            </a:lvl4pPr>
            <a:lvl5pPr lvl="4" algn="l">
              <a:lnSpc>
                <a:spcPct val="100000"/>
              </a:lnSpc>
              <a:spcBef>
                <a:spcPts val="0"/>
              </a:spcBef>
              <a:spcAft>
                <a:spcPts val="0"/>
              </a:spcAft>
              <a:buClr>
                <a:schemeClr val="dk1"/>
              </a:buClr>
              <a:buSzPts val="3000"/>
              <a:buNone/>
              <a:defRPr sz="3000" b="1">
                <a:solidFill>
                  <a:schemeClr val="lt1"/>
                </a:solidFill>
              </a:defRPr>
            </a:lvl5pPr>
            <a:lvl6pPr lvl="5" algn="l">
              <a:lnSpc>
                <a:spcPct val="100000"/>
              </a:lnSpc>
              <a:spcBef>
                <a:spcPts val="0"/>
              </a:spcBef>
              <a:spcAft>
                <a:spcPts val="0"/>
              </a:spcAft>
              <a:buClr>
                <a:schemeClr val="dk1"/>
              </a:buClr>
              <a:buSzPts val="3000"/>
              <a:buNone/>
              <a:defRPr sz="3000" b="1">
                <a:solidFill>
                  <a:schemeClr val="lt1"/>
                </a:solidFill>
              </a:defRPr>
            </a:lvl6pPr>
            <a:lvl7pPr lvl="6" algn="l">
              <a:lnSpc>
                <a:spcPct val="100000"/>
              </a:lnSpc>
              <a:spcBef>
                <a:spcPts val="0"/>
              </a:spcBef>
              <a:spcAft>
                <a:spcPts val="0"/>
              </a:spcAft>
              <a:buClr>
                <a:schemeClr val="dk1"/>
              </a:buClr>
              <a:buSzPts val="3000"/>
              <a:buNone/>
              <a:defRPr sz="3000" b="1">
                <a:solidFill>
                  <a:schemeClr val="lt1"/>
                </a:solidFill>
              </a:defRPr>
            </a:lvl7pPr>
            <a:lvl8pPr lvl="7" algn="l">
              <a:lnSpc>
                <a:spcPct val="100000"/>
              </a:lnSpc>
              <a:spcBef>
                <a:spcPts val="0"/>
              </a:spcBef>
              <a:spcAft>
                <a:spcPts val="0"/>
              </a:spcAft>
              <a:buClr>
                <a:schemeClr val="dk1"/>
              </a:buClr>
              <a:buSzPts val="3000"/>
              <a:buNone/>
              <a:defRPr sz="3000" b="1">
                <a:solidFill>
                  <a:schemeClr val="lt1"/>
                </a:solidFill>
              </a:defRPr>
            </a:lvl8pPr>
            <a:lvl9pPr lvl="8" algn="l">
              <a:lnSpc>
                <a:spcPct val="100000"/>
              </a:lnSpc>
              <a:spcBef>
                <a:spcPts val="0"/>
              </a:spcBef>
              <a:spcAft>
                <a:spcPts val="0"/>
              </a:spcAft>
              <a:buClr>
                <a:schemeClr val="dk1"/>
              </a:buClr>
              <a:buSzPts val="3000"/>
              <a:buNone/>
              <a:defRPr sz="3000" b="1">
                <a:solidFill>
                  <a:schemeClr val="lt1"/>
                </a:solidFill>
              </a:defRPr>
            </a:lvl9pPr>
          </a:lstStyle>
          <a:p>
            <a:endParaRPr/>
          </a:p>
        </p:txBody>
      </p:sp>
      <p:sp>
        <p:nvSpPr>
          <p:cNvPr id="83" name="Google Shape;83;p18"/>
          <p:cNvSpPr txBox="1">
            <a:spLocks noGrp="1"/>
          </p:cNvSpPr>
          <p:nvPr>
            <p:ph type="body" idx="1"/>
          </p:nvPr>
        </p:nvSpPr>
        <p:spPr>
          <a:xfrm>
            <a:off x="291950" y="1854951"/>
            <a:ext cx="3978000" cy="2577000"/>
          </a:xfrm>
          <a:prstGeom prst="rect">
            <a:avLst/>
          </a:prstGeom>
          <a:noFill/>
        </p:spPr>
        <p:txBody>
          <a:bodyPr spcFirstLastPara="1" wrap="square" lIns="91425" tIns="91425" rIns="91425" bIns="91425" anchor="t" anchorCtr="0">
            <a:noAutofit/>
          </a:bodyPr>
          <a:lstStyle>
            <a:lvl1pPr marL="457200" lvl="0" indent="-330200" algn="l">
              <a:lnSpc>
                <a:spcPct val="115000"/>
              </a:lnSpc>
              <a:spcBef>
                <a:spcPts val="0"/>
              </a:spcBef>
              <a:spcAft>
                <a:spcPts val="0"/>
              </a:spcAft>
              <a:buClr>
                <a:schemeClr val="dk2"/>
              </a:buClr>
              <a:buSzPts val="1600"/>
              <a:buChar char="●"/>
              <a:defRPr sz="1600">
                <a:solidFill>
                  <a:schemeClr val="dk2"/>
                </a:solidFill>
              </a:defRPr>
            </a:lvl1pPr>
            <a:lvl2pPr marL="914400" lvl="1" indent="-317500" algn="l">
              <a:lnSpc>
                <a:spcPct val="115000"/>
              </a:lnSpc>
              <a:spcBef>
                <a:spcPts val="1600"/>
              </a:spcBef>
              <a:spcAft>
                <a:spcPts val="0"/>
              </a:spcAft>
              <a:buClr>
                <a:schemeClr val="dk2"/>
              </a:buClr>
              <a:buSzPts val="1400"/>
              <a:buChar char="○"/>
              <a:defRPr sz="1400">
                <a:solidFill>
                  <a:schemeClr val="dk2"/>
                </a:solidFill>
              </a:defRPr>
            </a:lvl2pPr>
            <a:lvl3pPr marL="1371600" lvl="2" indent="-317500" algn="l">
              <a:lnSpc>
                <a:spcPct val="115000"/>
              </a:lnSpc>
              <a:spcBef>
                <a:spcPts val="1600"/>
              </a:spcBef>
              <a:spcAft>
                <a:spcPts val="0"/>
              </a:spcAft>
              <a:buClr>
                <a:schemeClr val="dk2"/>
              </a:buClr>
              <a:buSzPts val="1400"/>
              <a:buChar char="■"/>
              <a:defRPr sz="1400">
                <a:solidFill>
                  <a:schemeClr val="dk2"/>
                </a:solidFill>
              </a:defRPr>
            </a:lvl3pPr>
            <a:lvl4pPr marL="1828800" lvl="3" indent="-317500" algn="l">
              <a:lnSpc>
                <a:spcPct val="115000"/>
              </a:lnSpc>
              <a:spcBef>
                <a:spcPts val="1600"/>
              </a:spcBef>
              <a:spcAft>
                <a:spcPts val="0"/>
              </a:spcAft>
              <a:buClr>
                <a:schemeClr val="dk2"/>
              </a:buClr>
              <a:buSzPts val="1400"/>
              <a:buChar char="●"/>
              <a:defRPr sz="1400">
                <a:solidFill>
                  <a:schemeClr val="dk2"/>
                </a:solidFill>
              </a:defRPr>
            </a:lvl4pPr>
            <a:lvl5pPr marL="2286000" lvl="4" indent="-317500" algn="l">
              <a:lnSpc>
                <a:spcPct val="115000"/>
              </a:lnSpc>
              <a:spcBef>
                <a:spcPts val="1600"/>
              </a:spcBef>
              <a:spcAft>
                <a:spcPts val="0"/>
              </a:spcAft>
              <a:buClr>
                <a:schemeClr val="dk2"/>
              </a:buClr>
              <a:buSzPts val="1400"/>
              <a:buChar char="○"/>
              <a:defRPr sz="1400">
                <a:solidFill>
                  <a:schemeClr val="dk2"/>
                </a:solidFill>
              </a:defRPr>
            </a:lvl5pPr>
            <a:lvl6pPr marL="2743200" lvl="5" indent="-317500" algn="l">
              <a:lnSpc>
                <a:spcPct val="115000"/>
              </a:lnSpc>
              <a:spcBef>
                <a:spcPts val="1600"/>
              </a:spcBef>
              <a:spcAft>
                <a:spcPts val="0"/>
              </a:spcAft>
              <a:buClr>
                <a:schemeClr val="dk2"/>
              </a:buClr>
              <a:buSzPts val="1400"/>
              <a:buChar char="■"/>
              <a:defRPr sz="1400">
                <a:solidFill>
                  <a:schemeClr val="dk2"/>
                </a:solidFill>
              </a:defRPr>
            </a:lvl6pPr>
            <a:lvl7pPr marL="3200400" lvl="6" indent="-317500" algn="l">
              <a:lnSpc>
                <a:spcPct val="115000"/>
              </a:lnSpc>
              <a:spcBef>
                <a:spcPts val="1600"/>
              </a:spcBef>
              <a:spcAft>
                <a:spcPts val="0"/>
              </a:spcAft>
              <a:buClr>
                <a:schemeClr val="dk2"/>
              </a:buClr>
              <a:buSzPts val="1400"/>
              <a:buChar char="●"/>
              <a:defRPr sz="1400">
                <a:solidFill>
                  <a:schemeClr val="dk2"/>
                </a:solidFill>
              </a:defRPr>
            </a:lvl7pPr>
            <a:lvl8pPr marL="3657600" lvl="7" indent="-317500" algn="l">
              <a:lnSpc>
                <a:spcPct val="115000"/>
              </a:lnSpc>
              <a:spcBef>
                <a:spcPts val="1600"/>
              </a:spcBef>
              <a:spcAft>
                <a:spcPts val="0"/>
              </a:spcAft>
              <a:buClr>
                <a:schemeClr val="dk2"/>
              </a:buClr>
              <a:buSzPts val="1400"/>
              <a:buChar char="○"/>
              <a:defRPr sz="1400">
                <a:solidFill>
                  <a:schemeClr val="dk2"/>
                </a:solidFill>
              </a:defRPr>
            </a:lvl8pPr>
            <a:lvl9pPr marL="4114800" lvl="8" indent="-317500" algn="l">
              <a:lnSpc>
                <a:spcPct val="115000"/>
              </a:lnSpc>
              <a:spcBef>
                <a:spcPts val="1600"/>
              </a:spcBef>
              <a:spcAft>
                <a:spcPts val="1600"/>
              </a:spcAft>
              <a:buClr>
                <a:schemeClr val="dk2"/>
              </a:buClr>
              <a:buSzPts val="1400"/>
              <a:buChar char="■"/>
              <a:defRPr sz="1400">
                <a:solidFill>
                  <a:schemeClr val="dk2"/>
                </a:solidFill>
              </a:defRPr>
            </a:lvl9pPr>
          </a:lstStyle>
          <a:p>
            <a:endParaRPr/>
          </a:p>
        </p:txBody>
      </p:sp>
      <p:sp>
        <p:nvSpPr>
          <p:cNvPr id="84" name="Google Shape;84;p18"/>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ustom layout 6">
  <p:cSld name="AUTOLAYOUT_8">
    <p:spTree>
      <p:nvGrpSpPr>
        <p:cNvPr id="1" name="Shape 85"/>
        <p:cNvGrpSpPr/>
        <p:nvPr/>
      </p:nvGrpSpPr>
      <p:grpSpPr>
        <a:xfrm>
          <a:off x="0" y="0"/>
          <a:ext cx="0" cy="0"/>
          <a:chOff x="0" y="0"/>
          <a:chExt cx="0" cy="0"/>
        </a:xfrm>
      </p:grpSpPr>
      <p:sp>
        <p:nvSpPr>
          <p:cNvPr id="86" name="Google Shape;86;p19"/>
          <p:cNvSpPr/>
          <p:nvPr/>
        </p:nvSpPr>
        <p:spPr>
          <a:xfrm>
            <a:off x="0" y="0"/>
            <a:ext cx="9144000" cy="5143500"/>
          </a:xfrm>
          <a:prstGeom prst="rect">
            <a:avLst/>
          </a:pr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9"/>
          <p:cNvSpPr/>
          <p:nvPr/>
        </p:nvSpPr>
        <p:spPr>
          <a:xfrm>
            <a:off x="552075" y="619500"/>
            <a:ext cx="2910900" cy="3904500"/>
          </a:xfrm>
          <a:prstGeom prst="rect">
            <a:avLst/>
          </a:prstGeom>
          <a:noFill/>
          <a:ln w="152400" cap="flat" cmpd="sng">
            <a:solidFill>
              <a:srgbClr val="37474F"/>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9"/>
          <p:cNvSpPr txBox="1">
            <a:spLocks noGrp="1"/>
          </p:cNvSpPr>
          <p:nvPr>
            <p:ph type="title"/>
          </p:nvPr>
        </p:nvSpPr>
        <p:spPr>
          <a:xfrm>
            <a:off x="896275" y="971750"/>
            <a:ext cx="4353300" cy="1661100"/>
          </a:xfrm>
          <a:prstGeom prst="rect">
            <a:avLst/>
          </a:prstGeom>
          <a:noFill/>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4200"/>
              <a:buNone/>
              <a:defRPr sz="4200">
                <a:solidFill>
                  <a:srgbClr val="FFFFFF"/>
                </a:solidFill>
              </a:defRPr>
            </a:lvl1pPr>
            <a:lvl2pPr lvl="1" algn="l">
              <a:lnSpc>
                <a:spcPct val="100000"/>
              </a:lnSpc>
              <a:spcBef>
                <a:spcPts val="0"/>
              </a:spcBef>
              <a:spcAft>
                <a:spcPts val="0"/>
              </a:spcAft>
              <a:buClr>
                <a:srgbClr val="FFFFFF"/>
              </a:buClr>
              <a:buSzPts val="4200"/>
              <a:buNone/>
              <a:defRPr sz="4200">
                <a:solidFill>
                  <a:srgbClr val="FFFFFF"/>
                </a:solidFill>
              </a:defRPr>
            </a:lvl2pPr>
            <a:lvl3pPr lvl="2" algn="l">
              <a:lnSpc>
                <a:spcPct val="100000"/>
              </a:lnSpc>
              <a:spcBef>
                <a:spcPts val="0"/>
              </a:spcBef>
              <a:spcAft>
                <a:spcPts val="0"/>
              </a:spcAft>
              <a:buClr>
                <a:srgbClr val="FFFFFF"/>
              </a:buClr>
              <a:buSzPts val="4200"/>
              <a:buNone/>
              <a:defRPr sz="4200">
                <a:solidFill>
                  <a:srgbClr val="FFFFFF"/>
                </a:solidFill>
              </a:defRPr>
            </a:lvl3pPr>
            <a:lvl4pPr lvl="3" algn="l">
              <a:lnSpc>
                <a:spcPct val="100000"/>
              </a:lnSpc>
              <a:spcBef>
                <a:spcPts val="0"/>
              </a:spcBef>
              <a:spcAft>
                <a:spcPts val="0"/>
              </a:spcAft>
              <a:buClr>
                <a:srgbClr val="FFFFFF"/>
              </a:buClr>
              <a:buSzPts val="4200"/>
              <a:buNone/>
              <a:defRPr sz="4200">
                <a:solidFill>
                  <a:srgbClr val="FFFFFF"/>
                </a:solidFill>
              </a:defRPr>
            </a:lvl4pPr>
            <a:lvl5pPr lvl="4" algn="l">
              <a:lnSpc>
                <a:spcPct val="100000"/>
              </a:lnSpc>
              <a:spcBef>
                <a:spcPts val="0"/>
              </a:spcBef>
              <a:spcAft>
                <a:spcPts val="0"/>
              </a:spcAft>
              <a:buClr>
                <a:srgbClr val="FFFFFF"/>
              </a:buClr>
              <a:buSzPts val="4200"/>
              <a:buNone/>
              <a:defRPr sz="4200">
                <a:solidFill>
                  <a:srgbClr val="FFFFFF"/>
                </a:solidFill>
              </a:defRPr>
            </a:lvl5pPr>
            <a:lvl6pPr lvl="5" algn="l">
              <a:lnSpc>
                <a:spcPct val="100000"/>
              </a:lnSpc>
              <a:spcBef>
                <a:spcPts val="0"/>
              </a:spcBef>
              <a:spcAft>
                <a:spcPts val="0"/>
              </a:spcAft>
              <a:buClr>
                <a:srgbClr val="FFFFFF"/>
              </a:buClr>
              <a:buSzPts val="4200"/>
              <a:buNone/>
              <a:defRPr sz="4200">
                <a:solidFill>
                  <a:srgbClr val="FFFFFF"/>
                </a:solidFill>
              </a:defRPr>
            </a:lvl6pPr>
            <a:lvl7pPr lvl="6" algn="l">
              <a:lnSpc>
                <a:spcPct val="100000"/>
              </a:lnSpc>
              <a:spcBef>
                <a:spcPts val="0"/>
              </a:spcBef>
              <a:spcAft>
                <a:spcPts val="0"/>
              </a:spcAft>
              <a:buClr>
                <a:srgbClr val="FFFFFF"/>
              </a:buClr>
              <a:buSzPts val="4200"/>
              <a:buNone/>
              <a:defRPr sz="4200">
                <a:solidFill>
                  <a:srgbClr val="FFFFFF"/>
                </a:solidFill>
              </a:defRPr>
            </a:lvl7pPr>
            <a:lvl8pPr lvl="7" algn="l">
              <a:lnSpc>
                <a:spcPct val="100000"/>
              </a:lnSpc>
              <a:spcBef>
                <a:spcPts val="0"/>
              </a:spcBef>
              <a:spcAft>
                <a:spcPts val="0"/>
              </a:spcAft>
              <a:buClr>
                <a:srgbClr val="FFFFFF"/>
              </a:buClr>
              <a:buSzPts val="4200"/>
              <a:buNone/>
              <a:defRPr sz="4200">
                <a:solidFill>
                  <a:srgbClr val="FFFFFF"/>
                </a:solidFill>
              </a:defRPr>
            </a:lvl8pPr>
            <a:lvl9pPr lvl="8" algn="l">
              <a:lnSpc>
                <a:spcPct val="100000"/>
              </a:lnSpc>
              <a:spcBef>
                <a:spcPts val="0"/>
              </a:spcBef>
              <a:spcAft>
                <a:spcPts val="0"/>
              </a:spcAft>
              <a:buClr>
                <a:srgbClr val="FFFFFF"/>
              </a:buClr>
              <a:buSzPts val="4200"/>
              <a:buNone/>
              <a:defRPr sz="4200">
                <a:solidFill>
                  <a:srgbClr val="FFFFFF"/>
                </a:solidFill>
              </a:defRPr>
            </a:lvl9pPr>
          </a:lstStyle>
          <a:p>
            <a:endParaRPr/>
          </a:p>
        </p:txBody>
      </p:sp>
      <p:sp>
        <p:nvSpPr>
          <p:cNvPr id="89" name="Google Shape;89;p19"/>
          <p:cNvSpPr txBox="1">
            <a:spLocks noGrp="1"/>
          </p:cNvSpPr>
          <p:nvPr>
            <p:ph type="body" idx="1"/>
          </p:nvPr>
        </p:nvSpPr>
        <p:spPr>
          <a:xfrm>
            <a:off x="5319800" y="971750"/>
            <a:ext cx="3312300" cy="2886300"/>
          </a:xfrm>
          <a:prstGeom prst="rect">
            <a:avLst/>
          </a:prstGeom>
          <a:noFill/>
        </p:spPr>
        <p:txBody>
          <a:bodyPr spcFirstLastPara="1" wrap="square" lIns="91425" tIns="91425" rIns="91425" bIns="91425" anchor="t" anchorCtr="0">
            <a:noAutofit/>
          </a:bodyPr>
          <a:lstStyle>
            <a:lvl1pPr marL="457200" lvl="0" indent="-304800" algn="l">
              <a:lnSpc>
                <a:spcPct val="115000"/>
              </a:lnSpc>
              <a:spcBef>
                <a:spcPts val="0"/>
              </a:spcBef>
              <a:spcAft>
                <a:spcPts val="0"/>
              </a:spcAft>
              <a:buClr>
                <a:srgbClr val="FFFFFF"/>
              </a:buClr>
              <a:buSzPts val="1200"/>
              <a:buChar char="●"/>
              <a:defRPr sz="1200">
                <a:solidFill>
                  <a:srgbClr val="FFFFFF"/>
                </a:solidFill>
              </a:defRPr>
            </a:lvl1pPr>
            <a:lvl2pPr marL="914400" lvl="1" indent="-304800" algn="l">
              <a:lnSpc>
                <a:spcPct val="115000"/>
              </a:lnSpc>
              <a:spcBef>
                <a:spcPts val="1600"/>
              </a:spcBef>
              <a:spcAft>
                <a:spcPts val="0"/>
              </a:spcAft>
              <a:buClr>
                <a:srgbClr val="FFFFFF"/>
              </a:buClr>
              <a:buSzPts val="1200"/>
              <a:buChar char="○"/>
              <a:defRPr sz="1200">
                <a:solidFill>
                  <a:srgbClr val="FFFFFF"/>
                </a:solidFill>
              </a:defRPr>
            </a:lvl2pPr>
            <a:lvl3pPr marL="1371600" lvl="2" indent="-304800" algn="l">
              <a:lnSpc>
                <a:spcPct val="115000"/>
              </a:lnSpc>
              <a:spcBef>
                <a:spcPts val="1600"/>
              </a:spcBef>
              <a:spcAft>
                <a:spcPts val="0"/>
              </a:spcAft>
              <a:buClr>
                <a:srgbClr val="FFFFFF"/>
              </a:buClr>
              <a:buSzPts val="1200"/>
              <a:buChar char="■"/>
              <a:defRPr sz="1200">
                <a:solidFill>
                  <a:srgbClr val="FFFFFF"/>
                </a:solidFill>
              </a:defRPr>
            </a:lvl3pPr>
            <a:lvl4pPr marL="1828800" lvl="3" indent="-304800" algn="l">
              <a:lnSpc>
                <a:spcPct val="115000"/>
              </a:lnSpc>
              <a:spcBef>
                <a:spcPts val="1600"/>
              </a:spcBef>
              <a:spcAft>
                <a:spcPts val="0"/>
              </a:spcAft>
              <a:buClr>
                <a:srgbClr val="FFFFFF"/>
              </a:buClr>
              <a:buSzPts val="1200"/>
              <a:buChar char="●"/>
              <a:defRPr sz="1200">
                <a:solidFill>
                  <a:srgbClr val="FFFFFF"/>
                </a:solidFill>
              </a:defRPr>
            </a:lvl4pPr>
            <a:lvl5pPr marL="2286000" lvl="4" indent="-304800" algn="l">
              <a:lnSpc>
                <a:spcPct val="115000"/>
              </a:lnSpc>
              <a:spcBef>
                <a:spcPts val="1600"/>
              </a:spcBef>
              <a:spcAft>
                <a:spcPts val="0"/>
              </a:spcAft>
              <a:buClr>
                <a:srgbClr val="FFFFFF"/>
              </a:buClr>
              <a:buSzPts val="1200"/>
              <a:buChar char="○"/>
              <a:defRPr sz="1200">
                <a:solidFill>
                  <a:srgbClr val="FFFFFF"/>
                </a:solidFill>
              </a:defRPr>
            </a:lvl5pPr>
            <a:lvl6pPr marL="2743200" lvl="5" indent="-304800" algn="l">
              <a:lnSpc>
                <a:spcPct val="115000"/>
              </a:lnSpc>
              <a:spcBef>
                <a:spcPts val="1600"/>
              </a:spcBef>
              <a:spcAft>
                <a:spcPts val="0"/>
              </a:spcAft>
              <a:buClr>
                <a:srgbClr val="FFFFFF"/>
              </a:buClr>
              <a:buSzPts val="1200"/>
              <a:buChar char="■"/>
              <a:defRPr sz="1200">
                <a:solidFill>
                  <a:srgbClr val="FFFFFF"/>
                </a:solidFill>
              </a:defRPr>
            </a:lvl6pPr>
            <a:lvl7pPr marL="3200400" lvl="6" indent="-304800" algn="l">
              <a:lnSpc>
                <a:spcPct val="115000"/>
              </a:lnSpc>
              <a:spcBef>
                <a:spcPts val="1600"/>
              </a:spcBef>
              <a:spcAft>
                <a:spcPts val="0"/>
              </a:spcAft>
              <a:buClr>
                <a:srgbClr val="FFFFFF"/>
              </a:buClr>
              <a:buSzPts val="1200"/>
              <a:buChar char="●"/>
              <a:defRPr sz="1200">
                <a:solidFill>
                  <a:srgbClr val="FFFFFF"/>
                </a:solidFill>
              </a:defRPr>
            </a:lvl7pPr>
            <a:lvl8pPr marL="3657600" lvl="7" indent="-304800" algn="l">
              <a:lnSpc>
                <a:spcPct val="115000"/>
              </a:lnSpc>
              <a:spcBef>
                <a:spcPts val="1600"/>
              </a:spcBef>
              <a:spcAft>
                <a:spcPts val="0"/>
              </a:spcAft>
              <a:buClr>
                <a:srgbClr val="FFFFFF"/>
              </a:buClr>
              <a:buSzPts val="1200"/>
              <a:buChar char="○"/>
              <a:defRPr sz="1200">
                <a:solidFill>
                  <a:srgbClr val="FFFFFF"/>
                </a:solidFill>
              </a:defRPr>
            </a:lvl8pPr>
            <a:lvl9pPr marL="4114800" lvl="8" indent="-304800" algn="l">
              <a:lnSpc>
                <a:spcPct val="115000"/>
              </a:lnSpc>
              <a:spcBef>
                <a:spcPts val="1600"/>
              </a:spcBef>
              <a:spcAft>
                <a:spcPts val="1600"/>
              </a:spcAft>
              <a:buClr>
                <a:srgbClr val="FFFFFF"/>
              </a:buClr>
              <a:buSzPts val="1200"/>
              <a:buChar char="■"/>
              <a:defRPr sz="1200">
                <a:solidFill>
                  <a:srgbClr val="FFFFFF"/>
                </a:solidFill>
              </a:defRPr>
            </a:lvl9pPr>
          </a:lstStyle>
          <a:p>
            <a:endParaRPr/>
          </a:p>
        </p:txBody>
      </p:sp>
      <p:sp>
        <p:nvSpPr>
          <p:cNvPr id="90" name="Google Shape;90;p19"/>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8">
  <p:cSld name="AUTOLAYOUT_10">
    <p:bg>
      <p:bgPr>
        <a:solidFill>
          <a:srgbClr val="FFFFFF"/>
        </a:solidFill>
        <a:effectLst/>
      </p:bgPr>
    </p:bg>
    <p:spTree>
      <p:nvGrpSpPr>
        <p:cNvPr id="1" name="Shape 91"/>
        <p:cNvGrpSpPr/>
        <p:nvPr/>
      </p:nvGrpSpPr>
      <p:grpSpPr>
        <a:xfrm>
          <a:off x="0" y="0"/>
          <a:ext cx="0" cy="0"/>
          <a:chOff x="0" y="0"/>
          <a:chExt cx="0" cy="0"/>
        </a:xfrm>
      </p:grpSpPr>
      <p:sp>
        <p:nvSpPr>
          <p:cNvPr id="92" name="Google Shape;92;p20"/>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0"/>
          <p:cNvSpPr/>
          <p:nvPr/>
        </p:nvSpPr>
        <p:spPr>
          <a:xfrm>
            <a:off x="308782" y="1640000"/>
            <a:ext cx="8526000" cy="3321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0"/>
          <p:cNvSpPr/>
          <p:nvPr/>
        </p:nvSpPr>
        <p:spPr>
          <a:xfrm>
            <a:off x="2440287" y="1640000"/>
            <a:ext cx="2131500" cy="332100"/>
          </a:xfrm>
          <a:prstGeom prst="rect">
            <a:avLst/>
          </a:prstGeom>
          <a:solidFill>
            <a:srgbClr val="FFFFFF">
              <a:alpha val="313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0"/>
          <p:cNvSpPr/>
          <p:nvPr/>
        </p:nvSpPr>
        <p:spPr>
          <a:xfrm>
            <a:off x="4571811" y="1640000"/>
            <a:ext cx="2131500" cy="332100"/>
          </a:xfrm>
          <a:prstGeom prst="rect">
            <a:avLst/>
          </a:prstGeom>
          <a:solidFill>
            <a:srgbClr val="FFFFFF">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0"/>
          <p:cNvSpPr/>
          <p:nvPr/>
        </p:nvSpPr>
        <p:spPr>
          <a:xfrm>
            <a:off x="308750" y="1640000"/>
            <a:ext cx="2131500" cy="332100"/>
          </a:xfrm>
          <a:prstGeom prst="rect">
            <a:avLst/>
          </a:prstGeom>
          <a:solidFill>
            <a:srgbClr val="FFFFFF">
              <a:alpha val="43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0"/>
          <p:cNvSpPr txBox="1">
            <a:spLocks noGrp="1"/>
          </p:cNvSpPr>
          <p:nvPr>
            <p:ph type="title"/>
          </p:nvPr>
        </p:nvSpPr>
        <p:spPr>
          <a:xfrm>
            <a:off x="232550" y="609450"/>
            <a:ext cx="6355200" cy="877800"/>
          </a:xfrm>
          <a:prstGeom prst="rect">
            <a:avLst/>
          </a:prstGeom>
          <a:noFill/>
        </p:spPr>
        <p:txBody>
          <a:bodyPr spcFirstLastPara="1" wrap="square" lIns="91425" tIns="91425" rIns="91425" bIns="91425" anchor="b" anchorCtr="0">
            <a:noAutofit/>
          </a:bodyPr>
          <a:lstStyle>
            <a:lvl1pPr lvl="0" algn="l">
              <a:lnSpc>
                <a:spcPct val="100000"/>
              </a:lnSpc>
              <a:spcBef>
                <a:spcPts val="0"/>
              </a:spcBef>
              <a:spcAft>
                <a:spcPts val="0"/>
              </a:spcAft>
              <a:buClr>
                <a:srgbClr val="434343"/>
              </a:buClr>
              <a:buSzPts val="2800"/>
              <a:buNone/>
              <a:defRPr sz="2800" b="1">
                <a:solidFill>
                  <a:srgbClr val="434343"/>
                </a:solidFill>
              </a:defRPr>
            </a:lvl1pPr>
            <a:lvl2pPr lvl="1" algn="l">
              <a:lnSpc>
                <a:spcPct val="100000"/>
              </a:lnSpc>
              <a:spcBef>
                <a:spcPts val="0"/>
              </a:spcBef>
              <a:spcAft>
                <a:spcPts val="0"/>
              </a:spcAft>
              <a:buClr>
                <a:srgbClr val="434343"/>
              </a:buClr>
              <a:buSzPts val="2800"/>
              <a:buNone/>
              <a:defRPr sz="2800" b="1">
                <a:solidFill>
                  <a:srgbClr val="434343"/>
                </a:solidFill>
              </a:defRPr>
            </a:lvl2pPr>
            <a:lvl3pPr lvl="2" algn="l">
              <a:lnSpc>
                <a:spcPct val="100000"/>
              </a:lnSpc>
              <a:spcBef>
                <a:spcPts val="0"/>
              </a:spcBef>
              <a:spcAft>
                <a:spcPts val="0"/>
              </a:spcAft>
              <a:buClr>
                <a:srgbClr val="434343"/>
              </a:buClr>
              <a:buSzPts val="2800"/>
              <a:buNone/>
              <a:defRPr sz="2800" b="1">
                <a:solidFill>
                  <a:srgbClr val="434343"/>
                </a:solidFill>
              </a:defRPr>
            </a:lvl3pPr>
            <a:lvl4pPr lvl="3" algn="l">
              <a:lnSpc>
                <a:spcPct val="100000"/>
              </a:lnSpc>
              <a:spcBef>
                <a:spcPts val="0"/>
              </a:spcBef>
              <a:spcAft>
                <a:spcPts val="0"/>
              </a:spcAft>
              <a:buClr>
                <a:srgbClr val="434343"/>
              </a:buClr>
              <a:buSzPts val="2800"/>
              <a:buNone/>
              <a:defRPr sz="2800" b="1">
                <a:solidFill>
                  <a:srgbClr val="434343"/>
                </a:solidFill>
              </a:defRPr>
            </a:lvl4pPr>
            <a:lvl5pPr lvl="4" algn="l">
              <a:lnSpc>
                <a:spcPct val="100000"/>
              </a:lnSpc>
              <a:spcBef>
                <a:spcPts val="0"/>
              </a:spcBef>
              <a:spcAft>
                <a:spcPts val="0"/>
              </a:spcAft>
              <a:buClr>
                <a:srgbClr val="434343"/>
              </a:buClr>
              <a:buSzPts val="2800"/>
              <a:buNone/>
              <a:defRPr sz="2800" b="1">
                <a:solidFill>
                  <a:srgbClr val="434343"/>
                </a:solidFill>
              </a:defRPr>
            </a:lvl5pPr>
            <a:lvl6pPr lvl="5" algn="l">
              <a:lnSpc>
                <a:spcPct val="100000"/>
              </a:lnSpc>
              <a:spcBef>
                <a:spcPts val="0"/>
              </a:spcBef>
              <a:spcAft>
                <a:spcPts val="0"/>
              </a:spcAft>
              <a:buClr>
                <a:srgbClr val="434343"/>
              </a:buClr>
              <a:buSzPts val="2800"/>
              <a:buNone/>
              <a:defRPr sz="2800" b="1">
                <a:solidFill>
                  <a:srgbClr val="434343"/>
                </a:solidFill>
              </a:defRPr>
            </a:lvl6pPr>
            <a:lvl7pPr lvl="6" algn="l">
              <a:lnSpc>
                <a:spcPct val="100000"/>
              </a:lnSpc>
              <a:spcBef>
                <a:spcPts val="0"/>
              </a:spcBef>
              <a:spcAft>
                <a:spcPts val="0"/>
              </a:spcAft>
              <a:buClr>
                <a:srgbClr val="434343"/>
              </a:buClr>
              <a:buSzPts val="2800"/>
              <a:buNone/>
              <a:defRPr sz="2800" b="1">
                <a:solidFill>
                  <a:srgbClr val="434343"/>
                </a:solidFill>
              </a:defRPr>
            </a:lvl7pPr>
            <a:lvl8pPr lvl="7" algn="l">
              <a:lnSpc>
                <a:spcPct val="100000"/>
              </a:lnSpc>
              <a:spcBef>
                <a:spcPts val="0"/>
              </a:spcBef>
              <a:spcAft>
                <a:spcPts val="0"/>
              </a:spcAft>
              <a:buClr>
                <a:srgbClr val="434343"/>
              </a:buClr>
              <a:buSzPts val="2800"/>
              <a:buNone/>
              <a:defRPr sz="2800" b="1">
                <a:solidFill>
                  <a:srgbClr val="434343"/>
                </a:solidFill>
              </a:defRPr>
            </a:lvl8pPr>
            <a:lvl9pPr lvl="8" algn="l">
              <a:lnSpc>
                <a:spcPct val="100000"/>
              </a:lnSpc>
              <a:spcBef>
                <a:spcPts val="0"/>
              </a:spcBef>
              <a:spcAft>
                <a:spcPts val="0"/>
              </a:spcAft>
              <a:buClr>
                <a:srgbClr val="434343"/>
              </a:buClr>
              <a:buSzPts val="2800"/>
              <a:buNone/>
              <a:defRPr sz="2800" b="1">
                <a:solidFill>
                  <a:srgbClr val="434343"/>
                </a:solidFill>
              </a:defRPr>
            </a:lvl9pPr>
          </a:lstStyle>
          <a:p>
            <a:endParaRPr/>
          </a:p>
        </p:txBody>
      </p:sp>
      <p:sp>
        <p:nvSpPr>
          <p:cNvPr id="98" name="Google Shape;98;p20"/>
          <p:cNvSpPr txBox="1">
            <a:spLocks noGrp="1"/>
          </p:cNvSpPr>
          <p:nvPr>
            <p:ph type="body" idx="1"/>
          </p:nvPr>
        </p:nvSpPr>
        <p:spPr>
          <a:xfrm>
            <a:off x="308775" y="2286000"/>
            <a:ext cx="2690400" cy="22482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rgbClr val="666666"/>
              </a:buClr>
              <a:buSzPts val="1400"/>
              <a:buChar char="●"/>
              <a:defRPr sz="1400">
                <a:solidFill>
                  <a:srgbClr val="666666"/>
                </a:solidFill>
              </a:defRPr>
            </a:lvl1pPr>
            <a:lvl2pPr marL="914400" lvl="1" indent="-304800" algn="l">
              <a:lnSpc>
                <a:spcPct val="115000"/>
              </a:lnSpc>
              <a:spcBef>
                <a:spcPts val="1600"/>
              </a:spcBef>
              <a:spcAft>
                <a:spcPts val="0"/>
              </a:spcAft>
              <a:buClr>
                <a:srgbClr val="666666"/>
              </a:buClr>
              <a:buSzPts val="1200"/>
              <a:buChar char="○"/>
              <a:defRPr sz="1200">
                <a:solidFill>
                  <a:srgbClr val="666666"/>
                </a:solidFill>
              </a:defRPr>
            </a:lvl2pPr>
            <a:lvl3pPr marL="1371600" lvl="2" indent="-304800" algn="l">
              <a:lnSpc>
                <a:spcPct val="115000"/>
              </a:lnSpc>
              <a:spcBef>
                <a:spcPts val="1600"/>
              </a:spcBef>
              <a:spcAft>
                <a:spcPts val="0"/>
              </a:spcAft>
              <a:buClr>
                <a:srgbClr val="666666"/>
              </a:buClr>
              <a:buSzPts val="1200"/>
              <a:buChar char="■"/>
              <a:defRPr sz="1200">
                <a:solidFill>
                  <a:srgbClr val="666666"/>
                </a:solidFill>
              </a:defRPr>
            </a:lvl3pPr>
            <a:lvl4pPr marL="1828800" lvl="3" indent="-304800" algn="l">
              <a:lnSpc>
                <a:spcPct val="115000"/>
              </a:lnSpc>
              <a:spcBef>
                <a:spcPts val="1600"/>
              </a:spcBef>
              <a:spcAft>
                <a:spcPts val="0"/>
              </a:spcAft>
              <a:buClr>
                <a:srgbClr val="666666"/>
              </a:buClr>
              <a:buSzPts val="1200"/>
              <a:buChar char="●"/>
              <a:defRPr sz="1200">
                <a:solidFill>
                  <a:srgbClr val="666666"/>
                </a:solidFill>
              </a:defRPr>
            </a:lvl4pPr>
            <a:lvl5pPr marL="2286000" lvl="4" indent="-304800" algn="l">
              <a:lnSpc>
                <a:spcPct val="115000"/>
              </a:lnSpc>
              <a:spcBef>
                <a:spcPts val="1600"/>
              </a:spcBef>
              <a:spcAft>
                <a:spcPts val="0"/>
              </a:spcAft>
              <a:buClr>
                <a:srgbClr val="666666"/>
              </a:buClr>
              <a:buSzPts val="1200"/>
              <a:buChar char="○"/>
              <a:defRPr sz="1200">
                <a:solidFill>
                  <a:srgbClr val="666666"/>
                </a:solidFill>
              </a:defRPr>
            </a:lvl5pPr>
            <a:lvl6pPr marL="2743200" lvl="5" indent="-304800" algn="l">
              <a:lnSpc>
                <a:spcPct val="115000"/>
              </a:lnSpc>
              <a:spcBef>
                <a:spcPts val="1600"/>
              </a:spcBef>
              <a:spcAft>
                <a:spcPts val="0"/>
              </a:spcAft>
              <a:buClr>
                <a:srgbClr val="666666"/>
              </a:buClr>
              <a:buSzPts val="1200"/>
              <a:buChar char="■"/>
              <a:defRPr sz="1200">
                <a:solidFill>
                  <a:srgbClr val="666666"/>
                </a:solidFill>
              </a:defRPr>
            </a:lvl6pPr>
            <a:lvl7pPr marL="3200400" lvl="6" indent="-304800" algn="l">
              <a:lnSpc>
                <a:spcPct val="115000"/>
              </a:lnSpc>
              <a:spcBef>
                <a:spcPts val="1600"/>
              </a:spcBef>
              <a:spcAft>
                <a:spcPts val="0"/>
              </a:spcAft>
              <a:buClr>
                <a:srgbClr val="666666"/>
              </a:buClr>
              <a:buSzPts val="1200"/>
              <a:buChar char="●"/>
              <a:defRPr sz="1200">
                <a:solidFill>
                  <a:srgbClr val="666666"/>
                </a:solidFill>
              </a:defRPr>
            </a:lvl7pPr>
            <a:lvl8pPr marL="3657600" lvl="7" indent="-304800" algn="l">
              <a:lnSpc>
                <a:spcPct val="115000"/>
              </a:lnSpc>
              <a:spcBef>
                <a:spcPts val="1600"/>
              </a:spcBef>
              <a:spcAft>
                <a:spcPts val="0"/>
              </a:spcAft>
              <a:buClr>
                <a:srgbClr val="666666"/>
              </a:buClr>
              <a:buSzPts val="1200"/>
              <a:buChar char="○"/>
              <a:defRPr sz="1200">
                <a:solidFill>
                  <a:srgbClr val="666666"/>
                </a:solidFill>
              </a:defRPr>
            </a:lvl8pPr>
            <a:lvl9pPr marL="4114800" lvl="8" indent="-304800" algn="l">
              <a:lnSpc>
                <a:spcPct val="115000"/>
              </a:lnSpc>
              <a:spcBef>
                <a:spcPts val="1600"/>
              </a:spcBef>
              <a:spcAft>
                <a:spcPts val="1600"/>
              </a:spcAft>
              <a:buClr>
                <a:srgbClr val="666666"/>
              </a:buClr>
              <a:buSzPts val="1200"/>
              <a:buChar char="■"/>
              <a:defRPr sz="1200">
                <a:solidFill>
                  <a:srgbClr val="666666"/>
                </a:solidFill>
              </a:defRPr>
            </a:lvl9pPr>
          </a:lstStyle>
          <a:p>
            <a:endParaRPr/>
          </a:p>
        </p:txBody>
      </p:sp>
      <p:sp>
        <p:nvSpPr>
          <p:cNvPr id="99" name="Google Shape;99;p20"/>
          <p:cNvSpPr txBox="1">
            <a:spLocks noGrp="1"/>
          </p:cNvSpPr>
          <p:nvPr>
            <p:ph type="body" idx="2"/>
          </p:nvPr>
        </p:nvSpPr>
        <p:spPr>
          <a:xfrm>
            <a:off x="3226538" y="2286000"/>
            <a:ext cx="2690400" cy="22482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rgbClr val="666666"/>
              </a:buClr>
              <a:buSzPts val="1400"/>
              <a:buChar char="●"/>
              <a:defRPr sz="1400">
                <a:solidFill>
                  <a:srgbClr val="666666"/>
                </a:solidFill>
              </a:defRPr>
            </a:lvl1pPr>
            <a:lvl2pPr marL="914400" lvl="1" indent="-304800" algn="l">
              <a:lnSpc>
                <a:spcPct val="115000"/>
              </a:lnSpc>
              <a:spcBef>
                <a:spcPts val="1600"/>
              </a:spcBef>
              <a:spcAft>
                <a:spcPts val="0"/>
              </a:spcAft>
              <a:buClr>
                <a:srgbClr val="666666"/>
              </a:buClr>
              <a:buSzPts val="1200"/>
              <a:buChar char="○"/>
              <a:defRPr sz="1200">
                <a:solidFill>
                  <a:srgbClr val="666666"/>
                </a:solidFill>
              </a:defRPr>
            </a:lvl2pPr>
            <a:lvl3pPr marL="1371600" lvl="2" indent="-304800" algn="l">
              <a:lnSpc>
                <a:spcPct val="115000"/>
              </a:lnSpc>
              <a:spcBef>
                <a:spcPts val="1600"/>
              </a:spcBef>
              <a:spcAft>
                <a:spcPts val="0"/>
              </a:spcAft>
              <a:buClr>
                <a:srgbClr val="666666"/>
              </a:buClr>
              <a:buSzPts val="1200"/>
              <a:buChar char="■"/>
              <a:defRPr sz="1200">
                <a:solidFill>
                  <a:srgbClr val="666666"/>
                </a:solidFill>
              </a:defRPr>
            </a:lvl3pPr>
            <a:lvl4pPr marL="1828800" lvl="3" indent="-304800" algn="l">
              <a:lnSpc>
                <a:spcPct val="115000"/>
              </a:lnSpc>
              <a:spcBef>
                <a:spcPts val="1600"/>
              </a:spcBef>
              <a:spcAft>
                <a:spcPts val="0"/>
              </a:spcAft>
              <a:buClr>
                <a:srgbClr val="666666"/>
              </a:buClr>
              <a:buSzPts val="1200"/>
              <a:buChar char="●"/>
              <a:defRPr sz="1200">
                <a:solidFill>
                  <a:srgbClr val="666666"/>
                </a:solidFill>
              </a:defRPr>
            </a:lvl4pPr>
            <a:lvl5pPr marL="2286000" lvl="4" indent="-304800" algn="l">
              <a:lnSpc>
                <a:spcPct val="115000"/>
              </a:lnSpc>
              <a:spcBef>
                <a:spcPts val="1600"/>
              </a:spcBef>
              <a:spcAft>
                <a:spcPts val="0"/>
              </a:spcAft>
              <a:buClr>
                <a:srgbClr val="666666"/>
              </a:buClr>
              <a:buSzPts val="1200"/>
              <a:buChar char="○"/>
              <a:defRPr sz="1200">
                <a:solidFill>
                  <a:srgbClr val="666666"/>
                </a:solidFill>
              </a:defRPr>
            </a:lvl5pPr>
            <a:lvl6pPr marL="2743200" lvl="5" indent="-304800" algn="l">
              <a:lnSpc>
                <a:spcPct val="115000"/>
              </a:lnSpc>
              <a:spcBef>
                <a:spcPts val="1600"/>
              </a:spcBef>
              <a:spcAft>
                <a:spcPts val="0"/>
              </a:spcAft>
              <a:buClr>
                <a:srgbClr val="666666"/>
              </a:buClr>
              <a:buSzPts val="1200"/>
              <a:buChar char="■"/>
              <a:defRPr sz="1200">
                <a:solidFill>
                  <a:srgbClr val="666666"/>
                </a:solidFill>
              </a:defRPr>
            </a:lvl6pPr>
            <a:lvl7pPr marL="3200400" lvl="6" indent="-304800" algn="l">
              <a:lnSpc>
                <a:spcPct val="115000"/>
              </a:lnSpc>
              <a:spcBef>
                <a:spcPts val="1600"/>
              </a:spcBef>
              <a:spcAft>
                <a:spcPts val="0"/>
              </a:spcAft>
              <a:buClr>
                <a:srgbClr val="666666"/>
              </a:buClr>
              <a:buSzPts val="1200"/>
              <a:buChar char="●"/>
              <a:defRPr sz="1200">
                <a:solidFill>
                  <a:srgbClr val="666666"/>
                </a:solidFill>
              </a:defRPr>
            </a:lvl7pPr>
            <a:lvl8pPr marL="3657600" lvl="7" indent="-304800" algn="l">
              <a:lnSpc>
                <a:spcPct val="115000"/>
              </a:lnSpc>
              <a:spcBef>
                <a:spcPts val="1600"/>
              </a:spcBef>
              <a:spcAft>
                <a:spcPts val="0"/>
              </a:spcAft>
              <a:buClr>
                <a:srgbClr val="666666"/>
              </a:buClr>
              <a:buSzPts val="1200"/>
              <a:buChar char="○"/>
              <a:defRPr sz="1200">
                <a:solidFill>
                  <a:srgbClr val="666666"/>
                </a:solidFill>
              </a:defRPr>
            </a:lvl8pPr>
            <a:lvl9pPr marL="4114800" lvl="8" indent="-304800" algn="l">
              <a:lnSpc>
                <a:spcPct val="115000"/>
              </a:lnSpc>
              <a:spcBef>
                <a:spcPts val="1600"/>
              </a:spcBef>
              <a:spcAft>
                <a:spcPts val="1600"/>
              </a:spcAft>
              <a:buClr>
                <a:srgbClr val="666666"/>
              </a:buClr>
              <a:buSzPts val="1200"/>
              <a:buChar char="■"/>
              <a:defRPr sz="1200">
                <a:solidFill>
                  <a:srgbClr val="666666"/>
                </a:solidFill>
              </a:defRPr>
            </a:lvl9pPr>
          </a:lstStyle>
          <a:p>
            <a:endParaRPr/>
          </a:p>
        </p:txBody>
      </p:sp>
      <p:sp>
        <p:nvSpPr>
          <p:cNvPr id="100" name="Google Shape;100;p20"/>
          <p:cNvSpPr txBox="1">
            <a:spLocks noGrp="1"/>
          </p:cNvSpPr>
          <p:nvPr>
            <p:ph type="body" idx="3"/>
          </p:nvPr>
        </p:nvSpPr>
        <p:spPr>
          <a:xfrm>
            <a:off x="6140563" y="2286000"/>
            <a:ext cx="2690400" cy="2248200"/>
          </a:xfrm>
          <a:prstGeom prst="rect">
            <a:avLst/>
          </a:prstGeom>
          <a:noFill/>
        </p:spPr>
        <p:txBody>
          <a:bodyPr spcFirstLastPara="1" wrap="square" lIns="91425" tIns="91425" rIns="91425" bIns="91425" anchor="t" anchorCtr="0">
            <a:noAutofit/>
          </a:bodyPr>
          <a:lstStyle>
            <a:lvl1pPr marL="457200" lvl="0" indent="-317500" algn="l">
              <a:lnSpc>
                <a:spcPct val="115000"/>
              </a:lnSpc>
              <a:spcBef>
                <a:spcPts val="0"/>
              </a:spcBef>
              <a:spcAft>
                <a:spcPts val="0"/>
              </a:spcAft>
              <a:buClr>
                <a:srgbClr val="666666"/>
              </a:buClr>
              <a:buSzPts val="1400"/>
              <a:buChar char="●"/>
              <a:defRPr sz="1400">
                <a:solidFill>
                  <a:srgbClr val="666666"/>
                </a:solidFill>
              </a:defRPr>
            </a:lvl1pPr>
            <a:lvl2pPr marL="914400" lvl="1" indent="-304800" algn="l">
              <a:lnSpc>
                <a:spcPct val="115000"/>
              </a:lnSpc>
              <a:spcBef>
                <a:spcPts val="1600"/>
              </a:spcBef>
              <a:spcAft>
                <a:spcPts val="0"/>
              </a:spcAft>
              <a:buClr>
                <a:srgbClr val="666666"/>
              </a:buClr>
              <a:buSzPts val="1200"/>
              <a:buChar char="○"/>
              <a:defRPr sz="1200">
                <a:solidFill>
                  <a:srgbClr val="666666"/>
                </a:solidFill>
              </a:defRPr>
            </a:lvl2pPr>
            <a:lvl3pPr marL="1371600" lvl="2" indent="-304800" algn="l">
              <a:lnSpc>
                <a:spcPct val="115000"/>
              </a:lnSpc>
              <a:spcBef>
                <a:spcPts val="1600"/>
              </a:spcBef>
              <a:spcAft>
                <a:spcPts val="0"/>
              </a:spcAft>
              <a:buClr>
                <a:srgbClr val="666666"/>
              </a:buClr>
              <a:buSzPts val="1200"/>
              <a:buChar char="■"/>
              <a:defRPr sz="1200">
                <a:solidFill>
                  <a:srgbClr val="666666"/>
                </a:solidFill>
              </a:defRPr>
            </a:lvl3pPr>
            <a:lvl4pPr marL="1828800" lvl="3" indent="-304800" algn="l">
              <a:lnSpc>
                <a:spcPct val="115000"/>
              </a:lnSpc>
              <a:spcBef>
                <a:spcPts val="1600"/>
              </a:spcBef>
              <a:spcAft>
                <a:spcPts val="0"/>
              </a:spcAft>
              <a:buClr>
                <a:srgbClr val="666666"/>
              </a:buClr>
              <a:buSzPts val="1200"/>
              <a:buChar char="●"/>
              <a:defRPr sz="1200">
                <a:solidFill>
                  <a:srgbClr val="666666"/>
                </a:solidFill>
              </a:defRPr>
            </a:lvl4pPr>
            <a:lvl5pPr marL="2286000" lvl="4" indent="-304800" algn="l">
              <a:lnSpc>
                <a:spcPct val="115000"/>
              </a:lnSpc>
              <a:spcBef>
                <a:spcPts val="1600"/>
              </a:spcBef>
              <a:spcAft>
                <a:spcPts val="0"/>
              </a:spcAft>
              <a:buClr>
                <a:srgbClr val="666666"/>
              </a:buClr>
              <a:buSzPts val="1200"/>
              <a:buChar char="○"/>
              <a:defRPr sz="1200">
                <a:solidFill>
                  <a:srgbClr val="666666"/>
                </a:solidFill>
              </a:defRPr>
            </a:lvl5pPr>
            <a:lvl6pPr marL="2743200" lvl="5" indent="-304800" algn="l">
              <a:lnSpc>
                <a:spcPct val="115000"/>
              </a:lnSpc>
              <a:spcBef>
                <a:spcPts val="1600"/>
              </a:spcBef>
              <a:spcAft>
                <a:spcPts val="0"/>
              </a:spcAft>
              <a:buClr>
                <a:srgbClr val="666666"/>
              </a:buClr>
              <a:buSzPts val="1200"/>
              <a:buChar char="■"/>
              <a:defRPr sz="1200">
                <a:solidFill>
                  <a:srgbClr val="666666"/>
                </a:solidFill>
              </a:defRPr>
            </a:lvl6pPr>
            <a:lvl7pPr marL="3200400" lvl="6" indent="-304800" algn="l">
              <a:lnSpc>
                <a:spcPct val="115000"/>
              </a:lnSpc>
              <a:spcBef>
                <a:spcPts val="1600"/>
              </a:spcBef>
              <a:spcAft>
                <a:spcPts val="0"/>
              </a:spcAft>
              <a:buClr>
                <a:srgbClr val="666666"/>
              </a:buClr>
              <a:buSzPts val="1200"/>
              <a:buChar char="●"/>
              <a:defRPr sz="1200">
                <a:solidFill>
                  <a:srgbClr val="666666"/>
                </a:solidFill>
              </a:defRPr>
            </a:lvl7pPr>
            <a:lvl8pPr marL="3657600" lvl="7" indent="-304800" algn="l">
              <a:lnSpc>
                <a:spcPct val="115000"/>
              </a:lnSpc>
              <a:spcBef>
                <a:spcPts val="1600"/>
              </a:spcBef>
              <a:spcAft>
                <a:spcPts val="0"/>
              </a:spcAft>
              <a:buClr>
                <a:srgbClr val="666666"/>
              </a:buClr>
              <a:buSzPts val="1200"/>
              <a:buChar char="○"/>
              <a:defRPr sz="1200">
                <a:solidFill>
                  <a:srgbClr val="666666"/>
                </a:solidFill>
              </a:defRPr>
            </a:lvl8pPr>
            <a:lvl9pPr marL="4114800" lvl="8" indent="-304800" algn="l">
              <a:lnSpc>
                <a:spcPct val="115000"/>
              </a:lnSpc>
              <a:spcBef>
                <a:spcPts val="1600"/>
              </a:spcBef>
              <a:spcAft>
                <a:spcPts val="1600"/>
              </a:spcAft>
              <a:buClr>
                <a:srgbClr val="666666"/>
              </a:buClr>
              <a:buSzPts val="1200"/>
              <a:buChar char="■"/>
              <a:defRPr sz="1200">
                <a:solidFill>
                  <a:srgbClr val="666666"/>
                </a:solidFill>
              </a:defRPr>
            </a:lvl9pPr>
          </a:lstStyle>
          <a:p>
            <a:endParaRPr/>
          </a:p>
        </p:txBody>
      </p:sp>
      <p:sp>
        <p:nvSpPr>
          <p:cNvPr id="101" name="Google Shape;101;p20"/>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rgbClr val="666666"/>
                </a:solidFill>
              </a:defRPr>
            </a:lvl1pPr>
            <a:lvl2pPr lvl="1" algn="r">
              <a:lnSpc>
                <a:spcPct val="100000"/>
              </a:lnSpc>
              <a:spcAft>
                <a:spcPts val="0"/>
              </a:spcAft>
              <a:buNone/>
              <a:defRPr sz="1000">
                <a:solidFill>
                  <a:srgbClr val="666666"/>
                </a:solidFill>
              </a:defRPr>
            </a:lvl2pPr>
            <a:lvl3pPr lvl="2" algn="r">
              <a:lnSpc>
                <a:spcPct val="100000"/>
              </a:lnSpc>
              <a:spcAft>
                <a:spcPts val="0"/>
              </a:spcAft>
              <a:buNone/>
              <a:defRPr sz="1000">
                <a:solidFill>
                  <a:srgbClr val="666666"/>
                </a:solidFill>
              </a:defRPr>
            </a:lvl3pPr>
            <a:lvl4pPr lvl="3" algn="r">
              <a:lnSpc>
                <a:spcPct val="100000"/>
              </a:lnSpc>
              <a:spcAft>
                <a:spcPts val="0"/>
              </a:spcAft>
              <a:buNone/>
              <a:defRPr sz="1000">
                <a:solidFill>
                  <a:srgbClr val="666666"/>
                </a:solidFill>
              </a:defRPr>
            </a:lvl4pPr>
            <a:lvl5pPr lvl="4" algn="r">
              <a:lnSpc>
                <a:spcPct val="100000"/>
              </a:lnSpc>
              <a:spcAft>
                <a:spcPts val="0"/>
              </a:spcAft>
              <a:buNone/>
              <a:defRPr sz="1000">
                <a:solidFill>
                  <a:srgbClr val="666666"/>
                </a:solidFill>
              </a:defRPr>
            </a:lvl5pPr>
            <a:lvl6pPr lvl="5" algn="r">
              <a:lnSpc>
                <a:spcPct val="100000"/>
              </a:lnSpc>
              <a:spcAft>
                <a:spcPts val="0"/>
              </a:spcAft>
              <a:buNone/>
              <a:defRPr sz="1000">
                <a:solidFill>
                  <a:srgbClr val="666666"/>
                </a:solidFill>
              </a:defRPr>
            </a:lvl6pPr>
            <a:lvl7pPr lvl="6" algn="r">
              <a:lnSpc>
                <a:spcPct val="100000"/>
              </a:lnSpc>
              <a:spcAft>
                <a:spcPts val="0"/>
              </a:spcAft>
              <a:buNone/>
              <a:defRPr sz="1000">
                <a:solidFill>
                  <a:srgbClr val="666666"/>
                </a:solidFill>
              </a:defRPr>
            </a:lvl7pPr>
            <a:lvl8pPr lvl="7" algn="r">
              <a:lnSpc>
                <a:spcPct val="100000"/>
              </a:lnSpc>
              <a:spcAft>
                <a:spcPts val="0"/>
              </a:spcAft>
              <a:buNone/>
              <a:defRPr sz="1000">
                <a:solidFill>
                  <a:srgbClr val="666666"/>
                </a:solidFill>
              </a:defRPr>
            </a:lvl8pPr>
            <a:lvl9pPr lvl="8" algn="r">
              <a:lnSpc>
                <a:spcPct val="100000"/>
              </a:lnSpc>
              <a:spcAft>
                <a:spcPts val="0"/>
              </a:spcAft>
              <a:buNone/>
              <a:defRPr sz="1000">
                <a:solidFill>
                  <a:srgbClr val="666666"/>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671250" y="2141250"/>
            <a:ext cx="7852200" cy="8610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5" name="Google Shape;35;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62271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a:endParaRPr/>
          </a:p>
        </p:txBody>
      </p:sp>
      <p:sp>
        <p:nvSpPr>
          <p:cNvPr id="38" name="Google Shape;38;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2" name="Google Shape;42;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3" name="Google Shape;43;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5" name="Google Shape;45;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a:endParaRPr/>
          </a:p>
        </p:txBody>
      </p:sp>
      <p:sp>
        <p:nvSpPr>
          <p:cNvPr id="48" name="Google Shape;48;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lat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marL="914400" lvl="1"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marL="1371600" lvl="2"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marL="1828800" lvl="3"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marL="2286000" lvl="4"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marL="2743200" lvl="5"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marL="3200400" lvl="6"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marL="3657600" lvl="7" indent="-3175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marL="4114800" lvl="8" indent="-3175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0.jpg"/><Relationship Id="rId5" Type="http://schemas.openxmlformats.org/officeDocument/2006/relationships/hyperlink" Target="http://www.youtube.com/watch?v=gJEsxQSgeE0"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hyperlink" Target="https://www.unrefugees.org/refugee-facts/statistics/" TargetMode="External"/><Relationship Id="rId7" Type="http://schemas.openxmlformats.org/officeDocument/2006/relationships/hyperlink" Target="https://www.rescue.org/sites/default/files/document/4214/2019-10citizenshipreport.pdf"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hyperlink" Target="https://www.acf.hhs.gov/orr/programs/refugee-health" TargetMode="External"/><Relationship Id="rId5" Type="http://schemas.openxmlformats.org/officeDocument/2006/relationships/hyperlink" Target="https://www.who.int/migrants/news-events/en/#unga72" TargetMode="External"/><Relationship Id="rId4" Type="http://schemas.openxmlformats.org/officeDocument/2006/relationships/hyperlink" Target="https://www.unrefugees.org/what-we-do/education/"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2.xml"/><Relationship Id="rId7" Type="http://schemas.openxmlformats.org/officeDocument/2006/relationships/hyperlink" Target="https://www.unrefugees.org/emergencies/south-sudan/" TargetMode="Externa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hyperlink" Target="https://www.airbnb.com/openhomes"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www.rescue.org/page/7-reasons-why-refugees-make-great-employees" TargetMode="External"/><Relationship Id="rId5" Type="http://schemas.openxmlformats.org/officeDocument/2006/relationships/hyperlink" Target="https://www.rescue.org/volunteer"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1"/>
          <p:cNvSpPr txBox="1">
            <a:spLocks noGrp="1"/>
          </p:cNvSpPr>
          <p:nvPr>
            <p:ph type="ctrTitle"/>
          </p:nvPr>
        </p:nvSpPr>
        <p:spPr>
          <a:xfrm>
            <a:off x="311708" y="624200"/>
            <a:ext cx="8520600" cy="2052600"/>
          </a:xfrm>
          <a:prstGeom prst="rect">
            <a:avLst/>
          </a:prstGeom>
          <a:effectLst>
            <a:outerShdw blurRad="85725" dist="47625" dir="4920000" algn="bl" rotWithShape="0">
              <a:srgbClr val="000000">
                <a:alpha val="98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sz="6000" b="1"/>
              <a:t>AMSA Refugee Advocacy</a:t>
            </a:r>
            <a:endParaRPr sz="6000" b="1"/>
          </a:p>
        </p:txBody>
      </p:sp>
      <p:sp>
        <p:nvSpPr>
          <p:cNvPr id="107" name="Google Shape;107;p21"/>
          <p:cNvSpPr txBox="1">
            <a:spLocks noGrp="1"/>
          </p:cNvSpPr>
          <p:nvPr>
            <p:ph type="subTitle" idx="1"/>
          </p:nvPr>
        </p:nvSpPr>
        <p:spPr>
          <a:xfrm>
            <a:off x="671250" y="3174876"/>
            <a:ext cx="7801500" cy="792600"/>
          </a:xfrm>
          <a:prstGeom prst="rect">
            <a:avLst/>
          </a:prstGeom>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D9D9D9"/>
                </a:solidFill>
              </a:rPr>
              <a:t>AMSA Advocacy </a:t>
            </a:r>
            <a:endParaRPr>
              <a:solidFill>
                <a:srgbClr val="D9D9D9"/>
              </a:solidFill>
            </a:endParaRPr>
          </a:p>
          <a:p>
            <a:pPr marL="0" lvl="0" indent="0" algn="ctr" rtl="0">
              <a:spcBef>
                <a:spcPts val="0"/>
              </a:spcBef>
              <a:spcAft>
                <a:spcPts val="0"/>
              </a:spcAft>
              <a:buNone/>
            </a:pPr>
            <a:r>
              <a:rPr lang="en" sz="2000">
                <a:solidFill>
                  <a:srgbClr val="D9D9D9"/>
                </a:solidFill>
              </a:rPr>
              <a:t>Karin Zikra</a:t>
            </a:r>
            <a:endParaRPr sz="2000">
              <a:solidFill>
                <a:srgbClr val="D9D9D9"/>
              </a:solidFill>
            </a:endParaRPr>
          </a:p>
        </p:txBody>
      </p:sp>
      <p:pic>
        <p:nvPicPr>
          <p:cNvPr id="2" name="Audio 1">
            <a:hlinkClick r:id="" action="ppaction://media"/>
            <a:extLst>
              <a:ext uri="{FF2B5EF4-FFF2-40B4-BE49-F238E27FC236}">
                <a16:creationId xmlns:a16="http://schemas.microsoft.com/office/drawing/2014/main" id="{C4ACCD51-8363-104B-A6FC-812D49C645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2934"/>
    </mc:Choice>
    <mc:Fallback>
      <p:transition spd="slow" advTm="229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170" name="Google Shape;170;p30" descr="The United States has always had bipartisan support for refugees fleeing war and crisis, with the average admissions ceiling exceeding 95,000. But the recent presidential determination drops that ceiling to an all-time low of 30,000. Find out why this is alarming.&#10;&#10;The International Rescue Committee helps people whose lives and livelihoods are shattered by conflict and disaster to survive, recover and gain control of their future.&#10;&#10;LEARN MORE&#10;https://www.rescue.org/&#10;https://twitter.com/theirc&#10;https://www.facebook.com/InternationalRescueCommittee&#10;https://www.instagram.com/theirc/&#10;&#10;-- Video Transcript --&#10;&#10;Did you know that the number of refugees allowed to resettle in the U.S. is the lowest it's been in modern history?&#10;&#10;Here's what you need to know.&#10;&#10;Since its inception, the modern refugee resettlement program has always had strong bipartisan support. No matter who's been in the White House, America has always been a beacon of hope for refugees.&#10;&#10;Since 1980, the average admission ceiling has exceeded 95,000. But the recent presidential determination now sets the ceiling to just 30,000 people. &#10;&#10;So why is this alarming? Well, when the U.S. refuses to do its part it discourages our allies from accepting larger portions of the world's 25 million refugees, a position that compromises global security. &#10;&#10;As the numbers of refugees around the world continue to climb, tell your representatives to keep our humanitarian legacy alive." title="Rescue Facts: What happens when the U.S. slashes refugee admissions">
            <a:hlinkClick r:id="rId5"/>
          </p:cNvPr>
          <p:cNvPicPr preferRelativeResize="0"/>
          <p:nvPr/>
        </p:nvPicPr>
        <p:blipFill>
          <a:blip r:embed="rId6">
            <a:alphaModFix/>
          </a:blip>
          <a:stretch>
            <a:fillRect/>
          </a:stretch>
        </p:blipFill>
        <p:spPr>
          <a:xfrm>
            <a:off x="1695433" y="414325"/>
            <a:ext cx="5753134" cy="4314850"/>
          </a:xfrm>
          <a:prstGeom prst="rect">
            <a:avLst/>
          </a:prstGeom>
          <a:noFill/>
          <a:ln>
            <a:noFill/>
          </a:ln>
        </p:spPr>
      </p:pic>
      <p:pic>
        <p:nvPicPr>
          <p:cNvPr id="3" name="Recorded Sound" descr="Recorded Sound">
            <a:hlinkClick r:id="" action="ppaction://media"/>
            <a:extLst>
              <a:ext uri="{FF2B5EF4-FFF2-40B4-BE49-F238E27FC236}">
                <a16:creationId xmlns:a16="http://schemas.microsoft.com/office/drawing/2014/main" id="{C83192E4-A497-2A4C-878A-3DFFF13929A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45929" y="4200338"/>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7219"/>
    </mc:Choice>
    <mc:Fallback>
      <p:transition spd="slow" advTm="7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1"/>
          <p:cNvSpPr txBox="1">
            <a:spLocks noGrp="1"/>
          </p:cNvSpPr>
          <p:nvPr>
            <p:ph type="body" idx="1"/>
          </p:nvPr>
        </p:nvSpPr>
        <p:spPr>
          <a:xfrm>
            <a:off x="3956525" y="740575"/>
            <a:ext cx="4979400" cy="3116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400" b="1" dirty="0"/>
              <a:t>“Refugees are mothers, fathers, sisters, brothers, children, with the same hopes and ambitions as us—except that a twist of fate has bound their lives to a global refugee crisis on an unprecedented scale.”</a:t>
            </a:r>
            <a:endParaRPr sz="2400" b="1" dirty="0"/>
          </a:p>
          <a:p>
            <a:pPr marL="0" lvl="0" indent="0" algn="l" rtl="0">
              <a:spcBef>
                <a:spcPts val="1600"/>
              </a:spcBef>
              <a:spcAft>
                <a:spcPts val="0"/>
              </a:spcAft>
              <a:buNone/>
            </a:pPr>
            <a:endParaRPr dirty="0"/>
          </a:p>
          <a:p>
            <a:pPr marL="0" lvl="0" indent="0" algn="l" rtl="0">
              <a:spcBef>
                <a:spcPts val="1600"/>
              </a:spcBef>
              <a:spcAft>
                <a:spcPts val="1600"/>
              </a:spcAft>
              <a:buNone/>
            </a:pPr>
            <a:r>
              <a:rPr lang="en" b="1" dirty="0"/>
              <a:t>— Khaled Hosseini</a:t>
            </a:r>
            <a:endParaRPr b="1" dirty="0"/>
          </a:p>
        </p:txBody>
      </p:sp>
      <p:pic>
        <p:nvPicPr>
          <p:cNvPr id="3" name="Recorded Sound" descr="Recorded Sound">
            <a:hlinkClick r:id="" action="ppaction://media"/>
            <a:extLst>
              <a:ext uri="{FF2B5EF4-FFF2-40B4-BE49-F238E27FC236}">
                <a16:creationId xmlns:a16="http://schemas.microsoft.com/office/drawing/2014/main" id="{1E884AC0-482C-6448-9527-2F06631963F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99046" y="3996525"/>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7178"/>
    </mc:Choice>
    <mc:Fallback>
      <p:transition spd="slow" advTm="571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28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References </a:t>
            </a:r>
            <a:endParaRPr/>
          </a:p>
        </p:txBody>
      </p:sp>
      <p:sp>
        <p:nvSpPr>
          <p:cNvPr id="181" name="Google Shape;181;p3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https://www.unrefugees.org/refugee-facts/statistics/</a:t>
            </a:r>
            <a:endParaRPr/>
          </a:p>
          <a:p>
            <a:pPr marL="0" lvl="0" indent="0" algn="l" rtl="0">
              <a:spcBef>
                <a:spcPts val="1600"/>
              </a:spcBef>
              <a:spcAft>
                <a:spcPts val="0"/>
              </a:spcAft>
              <a:buNone/>
            </a:pPr>
            <a:r>
              <a:rPr lang="en" u="sng">
                <a:solidFill>
                  <a:schemeClr val="hlink"/>
                </a:solidFill>
                <a:hlinkClick r:id="rId4"/>
              </a:rPr>
              <a:t>https://www.unrefugees.org/what-we-do/education/</a:t>
            </a:r>
            <a:endParaRPr/>
          </a:p>
          <a:p>
            <a:pPr marL="0" lvl="0" indent="0" algn="l" rtl="0">
              <a:spcBef>
                <a:spcPts val="1600"/>
              </a:spcBef>
              <a:spcAft>
                <a:spcPts val="0"/>
              </a:spcAft>
              <a:buNone/>
            </a:pPr>
            <a:r>
              <a:rPr lang="en" u="sng">
                <a:solidFill>
                  <a:schemeClr val="accent5"/>
                </a:solidFill>
                <a:hlinkClick r:id="rId5"/>
              </a:rPr>
              <a:t>https://www.who.int/migrants/news-events/en/#unga72</a:t>
            </a:r>
            <a:endParaRPr/>
          </a:p>
          <a:p>
            <a:pPr marL="0" lvl="0" indent="0" algn="l" rtl="0">
              <a:spcBef>
                <a:spcPts val="1600"/>
              </a:spcBef>
              <a:spcAft>
                <a:spcPts val="0"/>
              </a:spcAft>
              <a:buNone/>
            </a:pPr>
            <a:r>
              <a:rPr lang="en" u="sng">
                <a:solidFill>
                  <a:schemeClr val="hlink"/>
                </a:solidFill>
                <a:hlinkClick r:id="rId6"/>
              </a:rPr>
              <a:t>https://www.acf.hhs.gov/orr/programs/refugee-health</a:t>
            </a:r>
            <a:endParaRPr/>
          </a:p>
          <a:p>
            <a:pPr marL="0" lvl="0" indent="0" algn="l" rtl="0">
              <a:spcBef>
                <a:spcPts val="1600"/>
              </a:spcBef>
              <a:spcAft>
                <a:spcPts val="0"/>
              </a:spcAft>
              <a:buNone/>
            </a:pPr>
            <a:r>
              <a:rPr lang="en" u="sng">
                <a:solidFill>
                  <a:schemeClr val="hlink"/>
                </a:solidFill>
                <a:hlinkClick r:id="rId7"/>
              </a:rPr>
              <a:t>https://www.rescue.org/sites/default/files/document/4214/2019-10citizenshipreport.pdf</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2" name="Google Shape;112;p22"/>
          <p:cNvPicPr preferRelativeResize="0"/>
          <p:nvPr/>
        </p:nvPicPr>
        <p:blipFill rotWithShape="1">
          <a:blip r:embed="rId5">
            <a:alphaModFix/>
          </a:blip>
          <a:srcRect l="2806" t="4001" r="2702" b="4001"/>
          <a:stretch/>
        </p:blipFill>
        <p:spPr>
          <a:xfrm>
            <a:off x="136300" y="213398"/>
            <a:ext cx="2985425" cy="2358352"/>
          </a:xfrm>
          <a:prstGeom prst="rect">
            <a:avLst/>
          </a:prstGeom>
          <a:noFill/>
          <a:ln>
            <a:noFill/>
          </a:ln>
        </p:spPr>
      </p:pic>
      <p:pic>
        <p:nvPicPr>
          <p:cNvPr id="113" name="Google Shape;113;p22"/>
          <p:cNvPicPr preferRelativeResize="0"/>
          <p:nvPr/>
        </p:nvPicPr>
        <p:blipFill rotWithShape="1">
          <a:blip r:embed="rId6">
            <a:alphaModFix/>
          </a:blip>
          <a:srcRect t="4454" b="4454"/>
          <a:stretch/>
        </p:blipFill>
        <p:spPr>
          <a:xfrm>
            <a:off x="136300" y="2715925"/>
            <a:ext cx="2985425" cy="2228325"/>
          </a:xfrm>
          <a:prstGeom prst="rect">
            <a:avLst/>
          </a:prstGeom>
          <a:noFill/>
          <a:ln>
            <a:noFill/>
          </a:ln>
        </p:spPr>
      </p:pic>
      <p:sp>
        <p:nvSpPr>
          <p:cNvPr id="114" name="Google Shape;114;p22"/>
          <p:cNvSpPr txBox="1">
            <a:spLocks noGrp="1"/>
          </p:cNvSpPr>
          <p:nvPr>
            <p:ph type="title"/>
          </p:nvPr>
        </p:nvSpPr>
        <p:spPr>
          <a:xfrm>
            <a:off x="4049113" y="307825"/>
            <a:ext cx="4779300" cy="1418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What is a Refugee?</a:t>
            </a:r>
            <a:endParaRPr>
              <a:solidFill>
                <a:srgbClr val="FFFFFF"/>
              </a:solidFill>
            </a:endParaRPr>
          </a:p>
        </p:txBody>
      </p:sp>
      <p:sp>
        <p:nvSpPr>
          <p:cNvPr id="115" name="Google Shape;115;p22"/>
          <p:cNvSpPr txBox="1">
            <a:spLocks noGrp="1"/>
          </p:cNvSpPr>
          <p:nvPr>
            <p:ph type="body" idx="1"/>
          </p:nvPr>
        </p:nvSpPr>
        <p:spPr>
          <a:xfrm>
            <a:off x="4054888" y="1808125"/>
            <a:ext cx="4779300" cy="27687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Clr>
                <a:srgbClr val="EFEFEF"/>
              </a:buClr>
              <a:buSzPts val="1400"/>
              <a:buChar char="●"/>
            </a:pPr>
            <a:r>
              <a:rPr lang="en">
                <a:solidFill>
                  <a:srgbClr val="EFEFEF"/>
                </a:solidFill>
              </a:rPr>
              <a:t>A person who has been forced to flee his or her country because of persecution, war or violence→ Cannot return home due to fear of persecution </a:t>
            </a:r>
            <a:endParaRPr>
              <a:solidFill>
                <a:srgbClr val="EFEFEF"/>
              </a:solidFill>
            </a:endParaRPr>
          </a:p>
          <a:p>
            <a:pPr marL="457200" lvl="0" indent="-317500" algn="l" rtl="0">
              <a:spcBef>
                <a:spcPts val="0"/>
              </a:spcBef>
              <a:spcAft>
                <a:spcPts val="0"/>
              </a:spcAft>
              <a:buClr>
                <a:srgbClr val="EFEFEF"/>
              </a:buClr>
              <a:buSzPts val="1400"/>
              <a:buChar char="●"/>
            </a:pPr>
            <a:r>
              <a:rPr lang="en" b="1">
                <a:solidFill>
                  <a:srgbClr val="EFEFEF"/>
                </a:solidFill>
              </a:rPr>
              <a:t>Leading causes</a:t>
            </a:r>
            <a:r>
              <a:rPr lang="en">
                <a:solidFill>
                  <a:srgbClr val="EFEFEF"/>
                </a:solidFill>
              </a:rPr>
              <a:t>: war and ethnic, tribal and religious violence</a:t>
            </a:r>
            <a:endParaRPr>
              <a:solidFill>
                <a:srgbClr val="EFEFEF"/>
              </a:solidFill>
            </a:endParaRPr>
          </a:p>
          <a:p>
            <a:pPr marL="457200" lvl="0" indent="-317500" algn="l" rtl="0">
              <a:spcBef>
                <a:spcPts val="0"/>
              </a:spcBef>
              <a:spcAft>
                <a:spcPts val="0"/>
              </a:spcAft>
              <a:buClr>
                <a:srgbClr val="EFEFEF"/>
              </a:buClr>
              <a:buSzPts val="1400"/>
              <a:buChar char="●"/>
            </a:pPr>
            <a:r>
              <a:rPr lang="en">
                <a:solidFill>
                  <a:srgbClr val="EFEFEF"/>
                </a:solidFill>
              </a:rPr>
              <a:t>Two-thirds come from: Syria, Afghanistan, </a:t>
            </a:r>
            <a:r>
              <a:rPr lang="en">
                <a:solidFill>
                  <a:srgbClr val="EFEFEF"/>
                </a:solidFill>
                <a:uFill>
                  <a:noFill/>
                </a:uFill>
                <a:hlinkClick r:id="rId7"/>
              </a:rPr>
              <a:t>South Sudan</a:t>
            </a:r>
            <a:r>
              <a:rPr lang="en">
                <a:solidFill>
                  <a:srgbClr val="EFEFEF"/>
                </a:solidFill>
              </a:rPr>
              <a:t>, Myanmar and Somalia</a:t>
            </a:r>
            <a:endParaRPr>
              <a:solidFill>
                <a:srgbClr val="EFEFEF"/>
              </a:solidFill>
            </a:endParaRPr>
          </a:p>
        </p:txBody>
      </p:sp>
      <p:pic>
        <p:nvPicPr>
          <p:cNvPr id="2" name="Audio 1">
            <a:hlinkClick r:id="" action="ppaction://media"/>
            <a:extLst>
              <a:ext uri="{FF2B5EF4-FFF2-40B4-BE49-F238E27FC236}">
                <a16:creationId xmlns:a16="http://schemas.microsoft.com/office/drawing/2014/main" id="{B94D58BF-79A8-6E4E-99C6-24759C9B0C9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152"/>
    </mc:Choice>
    <mc:Fallback>
      <p:transition spd="slow" advTm="59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pic>
        <p:nvPicPr>
          <p:cNvPr id="120" name="Google Shape;120;p23"/>
          <p:cNvPicPr preferRelativeResize="0"/>
          <p:nvPr/>
        </p:nvPicPr>
        <p:blipFill rotWithShape="1">
          <a:blip r:embed="rId5">
            <a:alphaModFix/>
          </a:blip>
          <a:srcRect l="-20663" r="-35879"/>
          <a:stretch/>
        </p:blipFill>
        <p:spPr>
          <a:xfrm>
            <a:off x="217325" y="207138"/>
            <a:ext cx="3496224" cy="1968225"/>
          </a:xfrm>
          <a:prstGeom prst="rect">
            <a:avLst/>
          </a:prstGeom>
          <a:noFill/>
          <a:ln>
            <a:noFill/>
          </a:ln>
        </p:spPr>
      </p:pic>
      <p:pic>
        <p:nvPicPr>
          <p:cNvPr id="121" name="Google Shape;121;p23"/>
          <p:cNvPicPr preferRelativeResize="0"/>
          <p:nvPr/>
        </p:nvPicPr>
        <p:blipFill rotWithShape="1">
          <a:blip r:embed="rId6">
            <a:alphaModFix/>
          </a:blip>
          <a:srcRect l="1136" t="-1968" b="-1636"/>
          <a:stretch/>
        </p:blipFill>
        <p:spPr>
          <a:xfrm>
            <a:off x="3116825" y="173050"/>
            <a:ext cx="5647753" cy="2036401"/>
          </a:xfrm>
          <a:prstGeom prst="rect">
            <a:avLst/>
          </a:prstGeom>
          <a:noFill/>
          <a:ln>
            <a:noFill/>
          </a:ln>
        </p:spPr>
      </p:pic>
      <p:sp>
        <p:nvSpPr>
          <p:cNvPr id="122" name="Google Shape;122;p23"/>
          <p:cNvSpPr txBox="1">
            <a:spLocks noGrp="1"/>
          </p:cNvSpPr>
          <p:nvPr>
            <p:ph type="title"/>
          </p:nvPr>
        </p:nvSpPr>
        <p:spPr>
          <a:xfrm>
            <a:off x="311700" y="2540450"/>
            <a:ext cx="3119700" cy="203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rgbClr val="FFFFFF"/>
                </a:solidFill>
              </a:rPr>
              <a:t>Refugee Stats Overview</a:t>
            </a:r>
            <a:r>
              <a:rPr lang="en">
                <a:solidFill>
                  <a:srgbClr val="FFFFFF"/>
                </a:solidFill>
              </a:rPr>
              <a:t> </a:t>
            </a:r>
            <a:endParaRPr>
              <a:solidFill>
                <a:srgbClr val="FFFFFF"/>
              </a:solidFill>
            </a:endParaRPr>
          </a:p>
        </p:txBody>
      </p:sp>
      <p:sp>
        <p:nvSpPr>
          <p:cNvPr id="123" name="Google Shape;123;p23"/>
          <p:cNvSpPr txBox="1">
            <a:spLocks noGrp="1"/>
          </p:cNvSpPr>
          <p:nvPr>
            <p:ph type="body" idx="1"/>
          </p:nvPr>
        </p:nvSpPr>
        <p:spPr>
          <a:xfrm>
            <a:off x="2936150" y="2540500"/>
            <a:ext cx="6008700" cy="2036400"/>
          </a:xfrm>
          <a:prstGeom prst="rect">
            <a:avLst/>
          </a:prstGeom>
        </p:spPr>
        <p:txBody>
          <a:bodyPr spcFirstLastPara="1" wrap="square" lIns="91425" tIns="91425" rIns="91425" bIns="91425" anchor="t" anchorCtr="0">
            <a:noAutofit/>
          </a:bodyPr>
          <a:lstStyle/>
          <a:p>
            <a:pPr marL="457200" lvl="0" indent="-336550" algn="l" rtl="0">
              <a:spcBef>
                <a:spcPts val="0"/>
              </a:spcBef>
              <a:spcAft>
                <a:spcPts val="0"/>
              </a:spcAft>
              <a:buClr>
                <a:srgbClr val="F3F3F3"/>
              </a:buClr>
              <a:buSzPts val="1700"/>
              <a:buChar char="●"/>
            </a:pPr>
            <a:r>
              <a:rPr lang="en" sz="1700">
                <a:solidFill>
                  <a:srgbClr val="F3F3F3"/>
                </a:solidFill>
              </a:rPr>
              <a:t>Out of the more than 22 million refugees in the world, less than one percent are considered for resettlement worldwide</a:t>
            </a:r>
            <a:endParaRPr sz="1700">
              <a:solidFill>
                <a:srgbClr val="F3F3F3"/>
              </a:solidFill>
            </a:endParaRPr>
          </a:p>
          <a:p>
            <a:pPr marL="457200" lvl="0" indent="-336550" algn="l" rtl="0">
              <a:spcBef>
                <a:spcPts val="0"/>
              </a:spcBef>
              <a:spcAft>
                <a:spcPts val="0"/>
              </a:spcAft>
              <a:buClr>
                <a:srgbClr val="F3F3F3"/>
              </a:buClr>
              <a:buSzPts val="1700"/>
              <a:buChar char="●"/>
            </a:pPr>
            <a:r>
              <a:rPr lang="en" sz="1700">
                <a:solidFill>
                  <a:srgbClr val="F3F3F3"/>
                </a:solidFill>
              </a:rPr>
              <a:t>There was an increase of 2.3 million people the past year</a:t>
            </a:r>
            <a:endParaRPr sz="1700">
              <a:solidFill>
                <a:srgbClr val="F3F3F3"/>
              </a:solidFill>
            </a:endParaRPr>
          </a:p>
          <a:p>
            <a:pPr marL="457200" lvl="0" indent="-336550" algn="l" rtl="0">
              <a:spcBef>
                <a:spcPts val="0"/>
              </a:spcBef>
              <a:spcAft>
                <a:spcPts val="0"/>
              </a:spcAft>
              <a:buClr>
                <a:srgbClr val="F3F3F3"/>
              </a:buClr>
              <a:buSzPts val="1700"/>
              <a:buChar char="●"/>
            </a:pPr>
            <a:r>
              <a:rPr lang="en" sz="1700">
                <a:solidFill>
                  <a:srgbClr val="F3F3F3"/>
                </a:solidFill>
              </a:rPr>
              <a:t>Within their population, more than half of the refugees are under the age of 18</a:t>
            </a:r>
            <a:endParaRPr sz="1700">
              <a:solidFill>
                <a:srgbClr val="F3F3F3"/>
              </a:solidFill>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2" name="Audio 1">
            <a:hlinkClick r:id="" action="ppaction://media"/>
            <a:extLst>
              <a:ext uri="{FF2B5EF4-FFF2-40B4-BE49-F238E27FC236}">
                <a16:creationId xmlns:a16="http://schemas.microsoft.com/office/drawing/2014/main" id="{651F9CDD-A20E-024D-9A21-55B04D6E8ED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30441"/>
    </mc:Choice>
    <mc:Fallback>
      <p:transition spd="slow" advTm="30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24"/>
          <p:cNvPicPr preferRelativeResize="0"/>
          <p:nvPr/>
        </p:nvPicPr>
        <p:blipFill rotWithShape="1">
          <a:blip r:embed="rId5">
            <a:alphaModFix/>
          </a:blip>
          <a:srcRect t="4170" b="4170"/>
          <a:stretch/>
        </p:blipFill>
        <p:spPr>
          <a:xfrm>
            <a:off x="4975975" y="1200975"/>
            <a:ext cx="3789276" cy="2741550"/>
          </a:xfrm>
          <a:prstGeom prst="rect">
            <a:avLst/>
          </a:prstGeom>
          <a:noFill/>
          <a:ln w="76200" cap="flat" cmpd="dbl">
            <a:solidFill>
              <a:schemeClr val="lt1"/>
            </a:solidFill>
            <a:prstDash val="solid"/>
            <a:miter lim="8000"/>
            <a:headEnd type="none" w="sm" len="sm"/>
            <a:tailEnd type="none" w="sm" len="sm"/>
          </a:ln>
        </p:spPr>
      </p:pic>
      <p:sp>
        <p:nvSpPr>
          <p:cNvPr id="129" name="Google Shape;129;p24"/>
          <p:cNvSpPr txBox="1">
            <a:spLocks noGrp="1"/>
          </p:cNvSpPr>
          <p:nvPr>
            <p:ph type="title"/>
          </p:nvPr>
        </p:nvSpPr>
        <p:spPr>
          <a:xfrm>
            <a:off x="291875" y="406900"/>
            <a:ext cx="3978000" cy="1388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FFFFFF"/>
                </a:solidFill>
              </a:rPr>
              <a:t>Refugees in the United States</a:t>
            </a:r>
            <a:r>
              <a:rPr lang="en">
                <a:solidFill>
                  <a:schemeClr val="dk2"/>
                </a:solidFill>
              </a:rPr>
              <a:t> </a:t>
            </a:r>
            <a:endParaRPr>
              <a:solidFill>
                <a:schemeClr val="dk2"/>
              </a:solidFill>
            </a:endParaRPr>
          </a:p>
        </p:txBody>
      </p:sp>
      <p:sp>
        <p:nvSpPr>
          <p:cNvPr id="130" name="Google Shape;130;p24"/>
          <p:cNvSpPr txBox="1">
            <a:spLocks noGrp="1"/>
          </p:cNvSpPr>
          <p:nvPr>
            <p:ph type="body" idx="1"/>
          </p:nvPr>
        </p:nvSpPr>
        <p:spPr>
          <a:xfrm>
            <a:off x="291950" y="1854951"/>
            <a:ext cx="3978000" cy="25770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Clr>
                <a:srgbClr val="F3F3F3"/>
              </a:buClr>
              <a:buSzPts val="1600"/>
              <a:buChar char="●"/>
            </a:pPr>
            <a:r>
              <a:rPr lang="en">
                <a:solidFill>
                  <a:srgbClr val="F3F3F3"/>
                </a:solidFill>
              </a:rPr>
              <a:t>One of the largest resettlement programs in the world since the 1970s </a:t>
            </a:r>
            <a:endParaRPr>
              <a:solidFill>
                <a:srgbClr val="F3F3F3"/>
              </a:solidFill>
            </a:endParaRPr>
          </a:p>
          <a:p>
            <a:pPr marL="457200" lvl="0" indent="-330200" algn="l" rtl="0">
              <a:spcBef>
                <a:spcPts val="0"/>
              </a:spcBef>
              <a:spcAft>
                <a:spcPts val="0"/>
              </a:spcAft>
              <a:buClr>
                <a:srgbClr val="F3F3F3"/>
              </a:buClr>
              <a:buSzPts val="1600"/>
              <a:buChar char="●"/>
            </a:pPr>
            <a:r>
              <a:rPr lang="en">
                <a:solidFill>
                  <a:srgbClr val="F3F3F3"/>
                </a:solidFill>
              </a:rPr>
              <a:t>Lengthy and thorough process that can take upwards of two years </a:t>
            </a:r>
            <a:endParaRPr>
              <a:solidFill>
                <a:srgbClr val="F3F3F3"/>
              </a:solidFill>
            </a:endParaRPr>
          </a:p>
          <a:p>
            <a:pPr marL="457200" lvl="0" indent="-330200" algn="l" rtl="0">
              <a:spcBef>
                <a:spcPts val="0"/>
              </a:spcBef>
              <a:spcAft>
                <a:spcPts val="0"/>
              </a:spcAft>
              <a:buClr>
                <a:srgbClr val="F3F3F3"/>
              </a:buClr>
              <a:buSzPts val="1600"/>
              <a:buChar char="●"/>
            </a:pPr>
            <a:r>
              <a:rPr lang="en">
                <a:solidFill>
                  <a:srgbClr val="F3F3F3"/>
                </a:solidFill>
              </a:rPr>
              <a:t>8 Federal agencies are involved in the screening process </a:t>
            </a:r>
            <a:endParaRPr>
              <a:solidFill>
                <a:srgbClr val="F3F3F3"/>
              </a:solidFill>
            </a:endParaRPr>
          </a:p>
        </p:txBody>
      </p:sp>
      <p:pic>
        <p:nvPicPr>
          <p:cNvPr id="2" name="Audio 1">
            <a:hlinkClick r:id="" action="ppaction://media"/>
            <a:extLst>
              <a:ext uri="{FF2B5EF4-FFF2-40B4-BE49-F238E27FC236}">
                <a16:creationId xmlns:a16="http://schemas.microsoft.com/office/drawing/2014/main" id="{5BB7BC64-7065-5245-9D24-51CC64F19D6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3613"/>
    </mc:Choice>
    <mc:Fallback>
      <p:transition spd="slow" advTm="436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Disparities in Education</a:t>
            </a:r>
            <a:endParaRPr/>
          </a:p>
        </p:txBody>
      </p:sp>
      <p:sp>
        <p:nvSpPr>
          <p:cNvPr id="136" name="Google Shape;136;p25"/>
          <p:cNvSpPr txBox="1">
            <a:spLocks noGrp="1"/>
          </p:cNvSpPr>
          <p:nvPr>
            <p:ph type="body" idx="1"/>
          </p:nvPr>
        </p:nvSpPr>
        <p:spPr>
          <a:xfrm>
            <a:off x="178650" y="1152475"/>
            <a:ext cx="6983700" cy="22431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FFFFF"/>
              </a:buClr>
              <a:buSzPts val="1800"/>
              <a:buChar char="●"/>
            </a:pPr>
            <a:r>
              <a:rPr lang="en">
                <a:solidFill>
                  <a:srgbClr val="FFFFFF"/>
                </a:solidFill>
              </a:rPr>
              <a:t>Refugees children are </a:t>
            </a:r>
            <a:r>
              <a:rPr lang="en" b="1">
                <a:solidFill>
                  <a:srgbClr val="FFFFFF"/>
                </a:solidFill>
              </a:rPr>
              <a:t>five</a:t>
            </a:r>
            <a:r>
              <a:rPr lang="en">
                <a:solidFill>
                  <a:srgbClr val="FFFFFF"/>
                </a:solidFill>
              </a:rPr>
              <a:t> times more likely to be out of school</a:t>
            </a:r>
            <a:endParaRPr>
              <a:solidFill>
                <a:srgbClr val="FFFFFF"/>
              </a:solidFill>
            </a:endParaRPr>
          </a:p>
          <a:p>
            <a:pPr marL="457200" lvl="0" indent="-314325" algn="l" rtl="0">
              <a:lnSpc>
                <a:spcPct val="144000"/>
              </a:lnSpc>
              <a:spcBef>
                <a:spcPts val="0"/>
              </a:spcBef>
              <a:spcAft>
                <a:spcPts val="0"/>
              </a:spcAft>
              <a:buClr>
                <a:srgbClr val="FFFFFF"/>
              </a:buClr>
              <a:buSzPts val="1350"/>
              <a:buFont typeface="Lato"/>
              <a:buChar char="●"/>
            </a:pPr>
            <a:r>
              <a:rPr lang="en">
                <a:solidFill>
                  <a:srgbClr val="FFFFFF"/>
                </a:solidFill>
              </a:rPr>
              <a:t>76 percent of refugee adolescents were not in secondary school.</a:t>
            </a:r>
            <a:endParaRPr>
              <a:solidFill>
                <a:srgbClr val="FFFFFF"/>
              </a:solidFill>
            </a:endParaRPr>
          </a:p>
          <a:p>
            <a:pPr marL="457200" lvl="0" indent="-342900" algn="l" rtl="0">
              <a:spcBef>
                <a:spcPts val="0"/>
              </a:spcBef>
              <a:spcAft>
                <a:spcPts val="0"/>
              </a:spcAft>
              <a:buClr>
                <a:srgbClr val="FFFFFF"/>
              </a:buClr>
              <a:buSzPts val="1800"/>
              <a:buChar char="●"/>
            </a:pPr>
            <a:r>
              <a:rPr lang="en" b="1">
                <a:solidFill>
                  <a:srgbClr val="FFFFFF"/>
                </a:solidFill>
              </a:rPr>
              <a:t>4% </a:t>
            </a:r>
            <a:r>
              <a:rPr lang="en">
                <a:solidFill>
                  <a:srgbClr val="FFFFFF"/>
                </a:solidFill>
              </a:rPr>
              <a:t>of refugee adolescents, and</a:t>
            </a:r>
            <a:r>
              <a:rPr lang="en" b="1">
                <a:solidFill>
                  <a:srgbClr val="FFFFFF"/>
                </a:solidFill>
              </a:rPr>
              <a:t> 9%</a:t>
            </a:r>
            <a:r>
              <a:rPr lang="en">
                <a:solidFill>
                  <a:srgbClr val="FFFFFF"/>
                </a:solidFill>
              </a:rPr>
              <a:t> of refugee adolescents in low-income countries→ attend secondary school</a:t>
            </a:r>
            <a:endParaRPr>
              <a:solidFill>
                <a:srgbClr val="FFFFFF"/>
              </a:solidFill>
            </a:endParaRPr>
          </a:p>
          <a:p>
            <a:pPr marL="914400" lvl="1" indent="-317500" algn="l" rtl="0">
              <a:spcBef>
                <a:spcPts val="0"/>
              </a:spcBef>
              <a:spcAft>
                <a:spcPts val="0"/>
              </a:spcAft>
              <a:buClr>
                <a:srgbClr val="FFFFFF"/>
              </a:buClr>
              <a:buSzPts val="1400"/>
              <a:buChar char="○"/>
            </a:pPr>
            <a:r>
              <a:rPr lang="en">
                <a:solidFill>
                  <a:srgbClr val="FFFFFF"/>
                </a:solidFill>
              </a:rPr>
              <a:t>Globally, 84% of adolescents attend secondary school </a:t>
            </a:r>
            <a:endParaRPr>
              <a:solidFill>
                <a:srgbClr val="FFFFFF"/>
              </a:solidFill>
            </a:endParaRPr>
          </a:p>
          <a:p>
            <a:pPr marL="457200" lvl="0" indent="-342900" algn="l" rtl="0">
              <a:spcBef>
                <a:spcPts val="0"/>
              </a:spcBef>
              <a:spcAft>
                <a:spcPts val="0"/>
              </a:spcAft>
              <a:buClr>
                <a:srgbClr val="FFFFFF"/>
              </a:buClr>
              <a:buSzPts val="1800"/>
              <a:buChar char="●"/>
            </a:pPr>
            <a:r>
              <a:rPr lang="en">
                <a:solidFill>
                  <a:srgbClr val="FFFFFF"/>
                </a:solidFill>
              </a:rPr>
              <a:t>Only </a:t>
            </a:r>
            <a:r>
              <a:rPr lang="en" b="1">
                <a:solidFill>
                  <a:srgbClr val="FFFFFF"/>
                </a:solidFill>
              </a:rPr>
              <a:t>3%</a:t>
            </a:r>
            <a:r>
              <a:rPr lang="en">
                <a:solidFill>
                  <a:srgbClr val="FFFFFF"/>
                </a:solidFill>
              </a:rPr>
              <a:t> of refugees enroll in college or university </a:t>
            </a:r>
            <a:endParaRPr>
              <a:solidFill>
                <a:srgbClr val="FFFFFF"/>
              </a:solidFill>
            </a:endParaRPr>
          </a:p>
        </p:txBody>
      </p:sp>
      <p:pic>
        <p:nvPicPr>
          <p:cNvPr id="137" name="Google Shape;137;p25"/>
          <p:cNvPicPr preferRelativeResize="0"/>
          <p:nvPr/>
        </p:nvPicPr>
        <p:blipFill rotWithShape="1">
          <a:blip r:embed="rId5">
            <a:alphaModFix/>
          </a:blip>
          <a:srcRect t="3222" r="2733"/>
          <a:stretch/>
        </p:blipFill>
        <p:spPr>
          <a:xfrm>
            <a:off x="6180625" y="2571750"/>
            <a:ext cx="2740147" cy="2243101"/>
          </a:xfrm>
          <a:prstGeom prst="rect">
            <a:avLst/>
          </a:prstGeom>
          <a:noFill/>
          <a:ln>
            <a:noFill/>
          </a:ln>
        </p:spPr>
      </p:pic>
      <p:sp>
        <p:nvSpPr>
          <p:cNvPr id="138" name="Google Shape;138;p25"/>
          <p:cNvSpPr txBox="1"/>
          <p:nvPr/>
        </p:nvSpPr>
        <p:spPr>
          <a:xfrm>
            <a:off x="178650" y="3180938"/>
            <a:ext cx="5223300" cy="14982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FFFFFF"/>
              </a:buClr>
              <a:buSzPts val="1800"/>
              <a:buFont typeface="Average"/>
              <a:buChar char="●"/>
            </a:pPr>
            <a:r>
              <a:rPr lang="en" sz="1800">
                <a:solidFill>
                  <a:srgbClr val="FFFFFF"/>
                </a:solidFill>
                <a:latin typeface="Average"/>
                <a:ea typeface="Average"/>
                <a:cs typeface="Average"/>
                <a:sym typeface="Average"/>
              </a:rPr>
              <a:t>Gender Gap: </a:t>
            </a:r>
            <a:endParaRPr sz="1800">
              <a:solidFill>
                <a:srgbClr val="FFFFFF"/>
              </a:solidFill>
              <a:latin typeface="Average"/>
              <a:ea typeface="Average"/>
              <a:cs typeface="Average"/>
              <a:sym typeface="Average"/>
            </a:endParaRPr>
          </a:p>
          <a:p>
            <a:pPr marL="914400" lvl="1" indent="-317500" algn="l" rtl="0">
              <a:lnSpc>
                <a:spcPct val="115000"/>
              </a:lnSpc>
              <a:spcBef>
                <a:spcPts val="0"/>
              </a:spcBef>
              <a:spcAft>
                <a:spcPts val="0"/>
              </a:spcAft>
              <a:buClr>
                <a:srgbClr val="FFFFFF"/>
              </a:buClr>
              <a:buSzPts val="1400"/>
              <a:buFont typeface="Average"/>
              <a:buChar char="○"/>
            </a:pPr>
            <a:r>
              <a:rPr lang="en">
                <a:solidFill>
                  <a:srgbClr val="FFFFFF"/>
                </a:solidFill>
                <a:latin typeface="Average"/>
                <a:ea typeface="Average"/>
                <a:cs typeface="Average"/>
                <a:sym typeface="Average"/>
              </a:rPr>
              <a:t>For every 10 refugee boys that attend primary school, fewer than 8 refugee girls attend </a:t>
            </a:r>
            <a:endParaRPr>
              <a:solidFill>
                <a:srgbClr val="FFFFFF"/>
              </a:solidFill>
              <a:latin typeface="Average"/>
              <a:ea typeface="Average"/>
              <a:cs typeface="Average"/>
              <a:sym typeface="Average"/>
            </a:endParaRPr>
          </a:p>
          <a:p>
            <a:pPr marL="1371600" lvl="2" indent="-317500" algn="l" rtl="0">
              <a:lnSpc>
                <a:spcPct val="115000"/>
              </a:lnSpc>
              <a:spcBef>
                <a:spcPts val="0"/>
              </a:spcBef>
              <a:spcAft>
                <a:spcPts val="0"/>
              </a:spcAft>
              <a:buClr>
                <a:srgbClr val="FFFFFF"/>
              </a:buClr>
              <a:buSzPts val="1400"/>
              <a:buFont typeface="Average"/>
              <a:buChar char="■"/>
            </a:pPr>
            <a:r>
              <a:rPr lang="en">
                <a:solidFill>
                  <a:srgbClr val="FFFFFF"/>
                </a:solidFill>
                <a:latin typeface="Average"/>
                <a:ea typeface="Average"/>
                <a:cs typeface="Average"/>
                <a:sym typeface="Average"/>
              </a:rPr>
              <a:t>Fewer than 7 attend secondary school </a:t>
            </a:r>
            <a:endParaRPr>
              <a:latin typeface="Average"/>
              <a:ea typeface="Average"/>
              <a:cs typeface="Average"/>
              <a:sym typeface="Average"/>
            </a:endParaRPr>
          </a:p>
        </p:txBody>
      </p:sp>
      <p:pic>
        <p:nvPicPr>
          <p:cNvPr id="2" name="Audio 1">
            <a:hlinkClick r:id="" action="ppaction://media"/>
            <a:extLst>
              <a:ext uri="{FF2B5EF4-FFF2-40B4-BE49-F238E27FC236}">
                <a16:creationId xmlns:a16="http://schemas.microsoft.com/office/drawing/2014/main" id="{40347F86-60AF-D445-B7F0-E121033D6B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64254"/>
    </mc:Choice>
    <mc:Fallback>
      <p:transition spd="slow" advTm="64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6"/>
          <p:cNvSpPr txBox="1">
            <a:spLocks noGrp="1"/>
          </p:cNvSpPr>
          <p:nvPr>
            <p:ph type="title"/>
          </p:nvPr>
        </p:nvSpPr>
        <p:spPr>
          <a:xfrm>
            <a:off x="363750" y="554850"/>
            <a:ext cx="3855900" cy="4033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Health Disparities</a:t>
            </a:r>
            <a:endParaRPr/>
          </a:p>
        </p:txBody>
      </p:sp>
      <p:sp>
        <p:nvSpPr>
          <p:cNvPr id="144" name="Google Shape;144;p26"/>
          <p:cNvSpPr txBox="1">
            <a:spLocks noGrp="1"/>
          </p:cNvSpPr>
          <p:nvPr>
            <p:ph type="body" idx="1"/>
          </p:nvPr>
        </p:nvSpPr>
        <p:spPr>
          <a:xfrm>
            <a:off x="4947374" y="554850"/>
            <a:ext cx="3855900" cy="4033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EFEFEF"/>
              </a:solidFill>
            </a:endParaRPr>
          </a:p>
          <a:p>
            <a:pPr marL="457200" marR="0" lvl="0" indent="-330200" algn="l" rtl="0">
              <a:spcBef>
                <a:spcPts val="1600"/>
              </a:spcBef>
              <a:spcAft>
                <a:spcPts val="0"/>
              </a:spcAft>
              <a:buClr>
                <a:srgbClr val="EFEFEF"/>
              </a:buClr>
              <a:buSzPts val="1600"/>
              <a:buChar char="●"/>
            </a:pPr>
            <a:r>
              <a:rPr lang="en">
                <a:solidFill>
                  <a:srgbClr val="EFEFEF"/>
                </a:solidFill>
              </a:rPr>
              <a:t>Lack of Universal Health Coverage can lead to excessive costs for refugees and migrants, many of whom pay out of pocket for health services</a:t>
            </a:r>
            <a:endParaRPr>
              <a:solidFill>
                <a:srgbClr val="EFEFEF"/>
              </a:solidFill>
            </a:endParaRPr>
          </a:p>
          <a:p>
            <a:pPr marL="457200" marR="0" lvl="0" indent="-330200" algn="l" rtl="0">
              <a:spcBef>
                <a:spcPts val="0"/>
              </a:spcBef>
              <a:spcAft>
                <a:spcPts val="0"/>
              </a:spcAft>
              <a:buClr>
                <a:srgbClr val="EFEFEF"/>
              </a:buClr>
              <a:buSzPts val="1600"/>
              <a:buChar char="●"/>
            </a:pPr>
            <a:r>
              <a:rPr lang="en">
                <a:solidFill>
                  <a:srgbClr val="EFEFEF"/>
                </a:solidFill>
              </a:rPr>
              <a:t>Due to stressful situations, refugees are forced to live through mental health problems</a:t>
            </a:r>
            <a:endParaRPr>
              <a:solidFill>
                <a:srgbClr val="EFEFEF"/>
              </a:solidFill>
            </a:endParaRPr>
          </a:p>
          <a:p>
            <a:pPr marL="457200" marR="0" lvl="0" indent="-330200" algn="l" rtl="0">
              <a:spcBef>
                <a:spcPts val="0"/>
              </a:spcBef>
              <a:spcAft>
                <a:spcPts val="0"/>
              </a:spcAft>
              <a:buClr>
                <a:srgbClr val="EFEFEF"/>
              </a:buClr>
              <a:buSzPts val="1600"/>
              <a:buChar char="●"/>
            </a:pPr>
            <a:r>
              <a:rPr lang="en">
                <a:solidFill>
                  <a:srgbClr val="EFEFEF"/>
                </a:solidFill>
              </a:rPr>
              <a:t>Language and cultural barriers often lower the quality of health care provide to migrants and refugees </a:t>
            </a:r>
            <a:endParaRPr>
              <a:solidFill>
                <a:srgbClr val="EFEFEF"/>
              </a:solidFill>
            </a:endParaRPr>
          </a:p>
        </p:txBody>
      </p:sp>
      <p:pic>
        <p:nvPicPr>
          <p:cNvPr id="2" name="Audio 1">
            <a:hlinkClick r:id="" action="ppaction://media"/>
            <a:extLst>
              <a:ext uri="{FF2B5EF4-FFF2-40B4-BE49-F238E27FC236}">
                <a16:creationId xmlns:a16="http://schemas.microsoft.com/office/drawing/2014/main" id="{B74F7DED-2A19-4041-A5A0-55747AB48F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6488"/>
    </mc:Choice>
    <mc:Fallback>
      <p:transition spd="slow" advTm="46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7"/>
          <p:cNvSpPr txBox="1">
            <a:spLocks noGrp="1"/>
          </p:cNvSpPr>
          <p:nvPr>
            <p:ph type="title"/>
          </p:nvPr>
        </p:nvSpPr>
        <p:spPr>
          <a:xfrm>
            <a:off x="896275" y="971750"/>
            <a:ext cx="4353300" cy="1661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World Health Organization Goals </a:t>
            </a:r>
            <a:endParaRPr/>
          </a:p>
        </p:txBody>
      </p:sp>
      <p:sp>
        <p:nvSpPr>
          <p:cNvPr id="150" name="Google Shape;150;p27"/>
          <p:cNvSpPr txBox="1">
            <a:spLocks noGrp="1"/>
          </p:cNvSpPr>
          <p:nvPr>
            <p:ph type="body" idx="1"/>
          </p:nvPr>
        </p:nvSpPr>
        <p:spPr>
          <a:xfrm>
            <a:off x="4982775" y="971750"/>
            <a:ext cx="3968700" cy="3429900"/>
          </a:xfrm>
          <a:prstGeom prst="rect">
            <a:avLst/>
          </a:prstGeom>
        </p:spPr>
        <p:txBody>
          <a:bodyPr spcFirstLastPara="1" wrap="square" lIns="91425" tIns="91425" rIns="91425" bIns="91425" anchor="t" anchorCtr="0">
            <a:noAutofit/>
          </a:bodyPr>
          <a:lstStyle/>
          <a:p>
            <a:pPr marL="457200" lvl="0" indent="-330200" algn="l" rtl="0">
              <a:spcBef>
                <a:spcPts val="0"/>
              </a:spcBef>
              <a:spcAft>
                <a:spcPts val="0"/>
              </a:spcAft>
              <a:buSzPts val="1600"/>
              <a:buAutoNum type="arabicPeriod"/>
            </a:pPr>
            <a:r>
              <a:rPr lang="en" sz="1600"/>
              <a:t>Improve health policies for migrants and integrate them to host societies </a:t>
            </a:r>
            <a:endParaRPr sz="1600"/>
          </a:p>
          <a:p>
            <a:pPr marL="457200" lvl="0" indent="-330200" algn="l" rtl="0">
              <a:spcBef>
                <a:spcPts val="0"/>
              </a:spcBef>
              <a:spcAft>
                <a:spcPts val="0"/>
              </a:spcAft>
              <a:buSzPts val="1600"/>
              <a:buAutoNum type="arabicPeriod"/>
            </a:pPr>
            <a:r>
              <a:rPr lang="en" sz="1600"/>
              <a:t>Develop health systems that are sensitive to needs of migrants</a:t>
            </a:r>
            <a:endParaRPr sz="1600"/>
          </a:p>
          <a:p>
            <a:pPr marL="914400" lvl="1" indent="-330200" algn="l" rtl="0">
              <a:spcBef>
                <a:spcPts val="0"/>
              </a:spcBef>
              <a:spcAft>
                <a:spcPts val="0"/>
              </a:spcAft>
              <a:buSzPts val="1600"/>
              <a:buAutoNum type="alphaLcPeriod"/>
            </a:pPr>
            <a:r>
              <a:rPr lang="en" sz="1600"/>
              <a:t>Provide services that are in the right language</a:t>
            </a:r>
            <a:endParaRPr sz="1600"/>
          </a:p>
          <a:p>
            <a:pPr marL="914400" lvl="1" indent="-330200" algn="l" rtl="0">
              <a:spcBef>
                <a:spcPts val="0"/>
              </a:spcBef>
              <a:spcAft>
                <a:spcPts val="0"/>
              </a:spcAft>
              <a:buSzPts val="1600"/>
              <a:buAutoNum type="alphaLcPeriod"/>
            </a:pPr>
            <a:r>
              <a:rPr lang="en" sz="1600"/>
              <a:t>Pay attention to unique health problems (reproductive health, mental health, trauma..)</a:t>
            </a:r>
            <a:endParaRPr sz="1600"/>
          </a:p>
          <a:p>
            <a:pPr marL="457200" lvl="0" indent="-330200" algn="l" rtl="0">
              <a:spcBef>
                <a:spcPts val="0"/>
              </a:spcBef>
              <a:spcAft>
                <a:spcPts val="0"/>
              </a:spcAft>
              <a:buSzPts val="1600"/>
              <a:buAutoNum type="arabicPeriod"/>
            </a:pPr>
            <a:r>
              <a:rPr lang="en" sz="1600"/>
              <a:t>Monitor and collect data on the health needs of migrants </a:t>
            </a:r>
            <a:endParaRPr sz="1600"/>
          </a:p>
        </p:txBody>
      </p:sp>
      <p:pic>
        <p:nvPicPr>
          <p:cNvPr id="2" name="Audio 1">
            <a:hlinkClick r:id="" action="ppaction://media"/>
            <a:extLst>
              <a:ext uri="{FF2B5EF4-FFF2-40B4-BE49-F238E27FC236}">
                <a16:creationId xmlns:a16="http://schemas.microsoft.com/office/drawing/2014/main" id="{C03C0898-5037-644A-B380-0F864E4875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59493"/>
    </mc:Choice>
    <mc:Fallback>
      <p:transition spd="slow" advTm="59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title"/>
          </p:nvPr>
        </p:nvSpPr>
        <p:spPr>
          <a:xfrm>
            <a:off x="232550" y="609450"/>
            <a:ext cx="6355200" cy="8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Current Policies and Issues</a:t>
            </a:r>
            <a:endParaRPr/>
          </a:p>
        </p:txBody>
      </p:sp>
      <p:sp>
        <p:nvSpPr>
          <p:cNvPr id="156" name="Google Shape;156;p28"/>
          <p:cNvSpPr txBox="1">
            <a:spLocks noGrp="1"/>
          </p:cNvSpPr>
          <p:nvPr>
            <p:ph type="body" idx="1"/>
          </p:nvPr>
        </p:nvSpPr>
        <p:spPr>
          <a:xfrm>
            <a:off x="308775" y="2286000"/>
            <a:ext cx="2122800" cy="21054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Department of Homeland Security has cut its refugee corps by almost half→ Fewer DHS staff are able to conduct required in-person interviews</a:t>
            </a:r>
            <a:endParaRPr/>
          </a:p>
        </p:txBody>
      </p:sp>
      <p:sp>
        <p:nvSpPr>
          <p:cNvPr id="157" name="Google Shape;157;p28"/>
          <p:cNvSpPr txBox="1">
            <a:spLocks noGrp="1"/>
          </p:cNvSpPr>
          <p:nvPr>
            <p:ph type="body" idx="2"/>
          </p:nvPr>
        </p:nvSpPr>
        <p:spPr>
          <a:xfrm>
            <a:off x="2392275" y="2111275"/>
            <a:ext cx="2179800" cy="2507700"/>
          </a:xfrm>
          <a:prstGeom prst="rect">
            <a:avLst/>
          </a:prstGeom>
        </p:spPr>
        <p:txBody>
          <a:bodyPr spcFirstLastPara="1" wrap="square" lIns="91425" tIns="91425" rIns="91425" bIns="91425" anchor="t" anchorCtr="0">
            <a:noAutofit/>
          </a:bodyPr>
          <a:lstStyle/>
          <a:p>
            <a:pPr marL="0" lvl="0" indent="0" algn="l" rtl="0">
              <a:spcBef>
                <a:spcPts val="1000"/>
              </a:spcBef>
              <a:spcAft>
                <a:spcPts val="1000"/>
              </a:spcAft>
              <a:buNone/>
            </a:pPr>
            <a:r>
              <a:rPr lang="en"/>
              <a:t>Fee for naturalization has increased more than 650% in the last 20 years→ attacks eligible, low income immigrants→ Delays and fees are leading to the disenfranchisement of this community  </a:t>
            </a:r>
            <a:endParaRPr/>
          </a:p>
        </p:txBody>
      </p:sp>
      <p:sp>
        <p:nvSpPr>
          <p:cNvPr id="158" name="Google Shape;158;p28"/>
          <p:cNvSpPr txBox="1">
            <a:spLocks noGrp="1"/>
          </p:cNvSpPr>
          <p:nvPr>
            <p:ph type="body" idx="3"/>
          </p:nvPr>
        </p:nvSpPr>
        <p:spPr>
          <a:xfrm>
            <a:off x="6807575" y="2214600"/>
            <a:ext cx="2023500" cy="2248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January 15, 2020→ Federal judge halted current administration policy allowing enabling local state governments to block refugees</a:t>
            </a:r>
            <a:endParaRPr/>
          </a:p>
        </p:txBody>
      </p:sp>
      <p:sp>
        <p:nvSpPr>
          <p:cNvPr id="159" name="Google Shape;159;p28"/>
          <p:cNvSpPr txBox="1"/>
          <p:nvPr/>
        </p:nvSpPr>
        <p:spPr>
          <a:xfrm>
            <a:off x="4628425" y="2209500"/>
            <a:ext cx="2122800" cy="22584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a:solidFill>
                  <a:srgbClr val="666666"/>
                </a:solidFill>
                <a:latin typeface="Average"/>
                <a:ea typeface="Average"/>
                <a:cs typeface="Average"/>
                <a:sym typeface="Average"/>
              </a:rPr>
              <a:t>New policies are unfairly targeting applicants with physical or developmental disabilities or mental impairments→ leading to denials in application or burden of reapplication  </a:t>
            </a:r>
            <a:endParaRPr>
              <a:latin typeface="Average"/>
              <a:ea typeface="Average"/>
              <a:cs typeface="Average"/>
              <a:sym typeface="Average"/>
            </a:endParaRPr>
          </a:p>
        </p:txBody>
      </p:sp>
      <p:pic>
        <p:nvPicPr>
          <p:cNvPr id="2" name="Audio 1">
            <a:hlinkClick r:id="" action="ppaction://media"/>
            <a:extLst>
              <a:ext uri="{FF2B5EF4-FFF2-40B4-BE49-F238E27FC236}">
                <a16:creationId xmlns:a16="http://schemas.microsoft.com/office/drawing/2014/main" id="{E16FAD60-B734-4942-9A37-C6CF77FAD4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89444"/>
    </mc:Choice>
    <mc:Fallback>
      <p:transition spd="slow" advTm="89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Steps to Action </a:t>
            </a:r>
            <a:endParaRPr/>
          </a:p>
        </p:txBody>
      </p:sp>
      <p:sp>
        <p:nvSpPr>
          <p:cNvPr id="165" name="Google Shape;165;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F3F3F3"/>
              </a:buClr>
              <a:buSzPts val="1800"/>
              <a:buChar char="●"/>
            </a:pPr>
            <a:r>
              <a:rPr lang="en" b="1">
                <a:solidFill>
                  <a:srgbClr val="F3F3F3"/>
                </a:solidFill>
              </a:rPr>
              <a:t>Call Representatives</a:t>
            </a:r>
            <a:r>
              <a:rPr lang="en">
                <a:solidFill>
                  <a:srgbClr val="F3F3F3"/>
                </a:solidFill>
              </a:rPr>
              <a:t> and voice concerns and support regarding refugee crisis </a:t>
            </a:r>
            <a:endParaRPr>
              <a:solidFill>
                <a:srgbClr val="F3F3F3"/>
              </a:solidFill>
            </a:endParaRPr>
          </a:p>
          <a:p>
            <a:pPr marL="914400" lvl="1" indent="-304800" algn="l" rtl="0">
              <a:spcBef>
                <a:spcPts val="0"/>
              </a:spcBef>
              <a:spcAft>
                <a:spcPts val="0"/>
              </a:spcAft>
              <a:buClr>
                <a:srgbClr val="F3F3F3"/>
              </a:buClr>
              <a:buSzPts val="1200"/>
              <a:buFont typeface="Times New Roman"/>
              <a:buChar char="○"/>
            </a:pPr>
            <a:r>
              <a:rPr lang="en" sz="1800">
                <a:solidFill>
                  <a:srgbClr val="F3F3F3"/>
                </a:solidFill>
              </a:rPr>
              <a:t>Ask senators to support refugee in the resettlement process </a:t>
            </a:r>
            <a:endParaRPr sz="1800">
              <a:solidFill>
                <a:srgbClr val="F3F3F3"/>
              </a:solidFill>
            </a:endParaRPr>
          </a:p>
          <a:p>
            <a:pPr marL="457200" lvl="0" indent="-342900" algn="l" rtl="0">
              <a:spcBef>
                <a:spcPts val="0"/>
              </a:spcBef>
              <a:spcAft>
                <a:spcPts val="0"/>
              </a:spcAft>
              <a:buClr>
                <a:srgbClr val="F3F3F3"/>
              </a:buClr>
              <a:buSzPts val="1800"/>
              <a:buFont typeface="Times New Roman"/>
              <a:buChar char="●"/>
            </a:pPr>
            <a:r>
              <a:rPr lang="en" b="1">
                <a:solidFill>
                  <a:srgbClr val="F3F3F3"/>
                </a:solidFill>
              </a:rPr>
              <a:t>Donate</a:t>
            </a:r>
            <a:r>
              <a:rPr lang="en">
                <a:solidFill>
                  <a:srgbClr val="F3F3F3"/>
                </a:solidFill>
              </a:rPr>
              <a:t> to refugee-support organizations: International Rescue Committee, UNHCR</a:t>
            </a:r>
            <a:endParaRPr>
              <a:solidFill>
                <a:srgbClr val="F3F3F3"/>
              </a:solidFill>
            </a:endParaRPr>
          </a:p>
          <a:p>
            <a:pPr marL="457200" lvl="0" indent="-342900" algn="l" rtl="0">
              <a:spcBef>
                <a:spcPts val="0"/>
              </a:spcBef>
              <a:spcAft>
                <a:spcPts val="0"/>
              </a:spcAft>
              <a:buClr>
                <a:srgbClr val="F3F3F3"/>
              </a:buClr>
              <a:buSzPts val="1800"/>
              <a:buFont typeface="Times New Roman"/>
              <a:buChar char="●"/>
            </a:pPr>
            <a:r>
              <a:rPr lang="en" b="1">
                <a:solidFill>
                  <a:srgbClr val="F3F3F3"/>
                </a:solidFill>
              </a:rPr>
              <a:t>Volunteer</a:t>
            </a:r>
            <a:r>
              <a:rPr lang="en">
                <a:solidFill>
                  <a:srgbClr val="F3F3F3"/>
                </a:solidFill>
              </a:rPr>
              <a:t> in refugee camps and communities </a:t>
            </a:r>
            <a:endParaRPr>
              <a:solidFill>
                <a:srgbClr val="F3F3F3"/>
              </a:solidFill>
            </a:endParaRPr>
          </a:p>
          <a:p>
            <a:pPr marL="914400" lvl="1" indent="-304800" algn="l" rtl="0">
              <a:spcBef>
                <a:spcPts val="0"/>
              </a:spcBef>
              <a:spcAft>
                <a:spcPts val="0"/>
              </a:spcAft>
              <a:buClr>
                <a:srgbClr val="F3F3F3"/>
              </a:buClr>
              <a:buSzPts val="1200"/>
              <a:buFont typeface="Times New Roman"/>
              <a:buChar char="○"/>
            </a:pPr>
            <a:r>
              <a:rPr lang="en" sz="1800">
                <a:solidFill>
                  <a:srgbClr val="F3F3F3"/>
                </a:solidFill>
                <a:uFill>
                  <a:noFill/>
                </a:uFill>
                <a:hlinkClick r:id="rId5"/>
              </a:rPr>
              <a:t>https://www.rescue.org/volunteer</a:t>
            </a:r>
            <a:endParaRPr sz="1800">
              <a:solidFill>
                <a:srgbClr val="F3F3F3"/>
              </a:solidFill>
            </a:endParaRPr>
          </a:p>
          <a:p>
            <a:pPr marL="457200" lvl="0" indent="-342900" algn="l" rtl="0">
              <a:spcBef>
                <a:spcPts val="0"/>
              </a:spcBef>
              <a:spcAft>
                <a:spcPts val="0"/>
              </a:spcAft>
              <a:buClr>
                <a:srgbClr val="F3F3F3"/>
              </a:buClr>
              <a:buSzPts val="1800"/>
              <a:buFont typeface="Times New Roman"/>
              <a:buChar char="●"/>
            </a:pPr>
            <a:r>
              <a:rPr lang="en">
                <a:solidFill>
                  <a:srgbClr val="F3F3F3"/>
                </a:solidFill>
              </a:rPr>
              <a:t>If business owner, </a:t>
            </a:r>
            <a:r>
              <a:rPr lang="en" b="1">
                <a:solidFill>
                  <a:srgbClr val="F3F3F3"/>
                </a:solidFill>
              </a:rPr>
              <a:t>hire</a:t>
            </a:r>
            <a:r>
              <a:rPr lang="en">
                <a:solidFill>
                  <a:srgbClr val="F3F3F3"/>
                </a:solidFill>
              </a:rPr>
              <a:t> refugees </a:t>
            </a:r>
            <a:endParaRPr>
              <a:solidFill>
                <a:srgbClr val="F3F3F3"/>
              </a:solidFill>
            </a:endParaRPr>
          </a:p>
          <a:p>
            <a:pPr marL="914400" lvl="1" indent="-304800" algn="l" rtl="0">
              <a:spcBef>
                <a:spcPts val="0"/>
              </a:spcBef>
              <a:spcAft>
                <a:spcPts val="0"/>
              </a:spcAft>
              <a:buClr>
                <a:srgbClr val="F3F3F3"/>
              </a:buClr>
              <a:buSzPts val="1200"/>
              <a:buFont typeface="Times New Roman"/>
              <a:buChar char="○"/>
            </a:pPr>
            <a:r>
              <a:rPr lang="en" sz="1800">
                <a:solidFill>
                  <a:srgbClr val="F3F3F3"/>
                </a:solidFill>
                <a:uFill>
                  <a:noFill/>
                </a:uFill>
                <a:hlinkClick r:id="rId6"/>
              </a:rPr>
              <a:t>https://www.rescue.org/page/7-reasons-why-refugees-make-great-employees</a:t>
            </a:r>
            <a:endParaRPr sz="1800">
              <a:solidFill>
                <a:srgbClr val="F3F3F3"/>
              </a:solidFill>
            </a:endParaRPr>
          </a:p>
          <a:p>
            <a:pPr marL="457200" lvl="0" indent="-342900" algn="l" rtl="0">
              <a:spcBef>
                <a:spcPts val="0"/>
              </a:spcBef>
              <a:spcAft>
                <a:spcPts val="0"/>
              </a:spcAft>
              <a:buClr>
                <a:srgbClr val="F3F3F3"/>
              </a:buClr>
              <a:buSzPts val="1800"/>
              <a:buFont typeface="Times New Roman"/>
              <a:buChar char="●"/>
            </a:pPr>
            <a:r>
              <a:rPr lang="en" b="1">
                <a:solidFill>
                  <a:srgbClr val="F3F3F3"/>
                </a:solidFill>
              </a:rPr>
              <a:t>House</a:t>
            </a:r>
            <a:r>
              <a:rPr lang="en">
                <a:solidFill>
                  <a:srgbClr val="F3F3F3"/>
                </a:solidFill>
              </a:rPr>
              <a:t> refugees </a:t>
            </a:r>
            <a:endParaRPr>
              <a:solidFill>
                <a:srgbClr val="F3F3F3"/>
              </a:solidFill>
            </a:endParaRPr>
          </a:p>
          <a:p>
            <a:pPr marL="914400" lvl="1" indent="-304800" algn="l" rtl="0">
              <a:spcBef>
                <a:spcPts val="0"/>
              </a:spcBef>
              <a:spcAft>
                <a:spcPts val="0"/>
              </a:spcAft>
              <a:buClr>
                <a:srgbClr val="F3F3F3"/>
              </a:buClr>
              <a:buSzPts val="1200"/>
              <a:buFont typeface="Times New Roman"/>
              <a:buChar char="○"/>
            </a:pPr>
            <a:r>
              <a:rPr lang="en" sz="1800">
                <a:solidFill>
                  <a:srgbClr val="F3F3F3"/>
                </a:solidFill>
                <a:uFill>
                  <a:noFill/>
                </a:uFill>
                <a:hlinkClick r:id="rId7"/>
              </a:rPr>
              <a:t>https://www.airbnb.com/openhomes</a:t>
            </a:r>
            <a:endParaRPr>
              <a:solidFill>
                <a:srgbClr val="F3F3F3"/>
              </a:solidFill>
            </a:endParaRPr>
          </a:p>
        </p:txBody>
      </p:sp>
      <p:pic>
        <p:nvPicPr>
          <p:cNvPr id="2" name="Audio 1">
            <a:hlinkClick r:id="" action="ppaction://media"/>
            <a:extLst>
              <a:ext uri="{FF2B5EF4-FFF2-40B4-BE49-F238E27FC236}">
                <a16:creationId xmlns:a16="http://schemas.microsoft.com/office/drawing/2014/main" id="{231851EA-D8D0-F146-9736-579635CE0E1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86751" y="4178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4793"/>
    </mc:Choice>
    <mc:Fallback>
      <p:transition spd="slow" advTm="44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415</TotalTime>
  <Words>654</Words>
  <Application>Microsoft Macintosh PowerPoint</Application>
  <PresentationFormat>On-screen Show (16:9)</PresentationFormat>
  <Paragraphs>59</Paragraphs>
  <Slides>12</Slides>
  <Notes>12</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Times New Roman</vt:lpstr>
      <vt:lpstr>Average</vt:lpstr>
      <vt:lpstr>Arial</vt:lpstr>
      <vt:lpstr>Oswald</vt:lpstr>
      <vt:lpstr>Lato</vt:lpstr>
      <vt:lpstr>Slate</vt:lpstr>
      <vt:lpstr>AMSA Refugee Advocacy</vt:lpstr>
      <vt:lpstr>What is a Refugee?</vt:lpstr>
      <vt:lpstr>Refugee Stats Overview </vt:lpstr>
      <vt:lpstr>Refugees in the United States </vt:lpstr>
      <vt:lpstr>Disparities in Education</vt:lpstr>
      <vt:lpstr>Health Disparities</vt:lpstr>
      <vt:lpstr>World Health Organization Goals </vt:lpstr>
      <vt:lpstr>Current Policies and Issues</vt:lpstr>
      <vt:lpstr>Steps to Action </vt:lpstr>
      <vt:lpstr>PowerPoint Presentation</vt:lpstr>
      <vt:lpstr>PowerPoint Presentation</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AMSA Refugee Advocacy</dc:title>
  <cp:lastModifiedBy>Karin Zikra</cp:lastModifiedBy>
  <cp:revision>4</cp:revision>
  <dcterms:modified xsi:type="dcterms:W3CDTF">2020-01-27T23:53:24Z</dcterms:modified>
</cp:coreProperties>
</file>